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F2AB99-262E-42B4-93E2-A742A0498BDB}" v="2" dt="2023-03-03T19:02:27.96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752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 Dejan Blagojević" userId="0da8e188-a3e8-4af9-94a4-8e863363270f" providerId="ADAL" clId="{20F2AB99-262E-42B4-93E2-A742A0498BDB}"/>
    <pc:docChg chg="undo custSel addSld modSld">
      <pc:chgData name="dr Dejan Blagojević" userId="0da8e188-a3e8-4af9-94a4-8e863363270f" providerId="ADAL" clId="{20F2AB99-262E-42B4-93E2-A742A0498BDB}" dt="2023-03-03T19:10:28.177" v="92" actId="26606"/>
      <pc:docMkLst>
        <pc:docMk/>
      </pc:docMkLst>
      <pc:sldChg chg="addSp modSp mod setBg">
        <pc:chgData name="dr Dejan Blagojević" userId="0da8e188-a3e8-4af9-94a4-8e863363270f" providerId="ADAL" clId="{20F2AB99-262E-42B4-93E2-A742A0498BDB}" dt="2023-03-03T19:02:44.248" v="11" actId="26606"/>
        <pc:sldMkLst>
          <pc:docMk/>
          <pc:sldMk cId="0" sldId="258"/>
        </pc:sldMkLst>
        <pc:spChg chg="mod">
          <ac:chgData name="dr Dejan Blagojević" userId="0da8e188-a3e8-4af9-94a4-8e863363270f" providerId="ADAL" clId="{20F2AB99-262E-42B4-93E2-A742A0498BDB}" dt="2023-03-03T19:02:44.248" v="11" actId="26606"/>
          <ac:spMkLst>
            <pc:docMk/>
            <pc:sldMk cId="0" sldId="258"/>
            <ac:spMk id="2" creationId="{00000000-0000-0000-0000-000000000000}"/>
          </ac:spMkLst>
        </pc:spChg>
        <pc:spChg chg="mod ord">
          <ac:chgData name="dr Dejan Blagojević" userId="0da8e188-a3e8-4af9-94a4-8e863363270f" providerId="ADAL" clId="{20F2AB99-262E-42B4-93E2-A742A0498BDB}" dt="2023-03-03T19:02:44.248" v="11" actId="26606"/>
          <ac:spMkLst>
            <pc:docMk/>
            <pc:sldMk cId="0" sldId="258"/>
            <ac:spMk id="3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02:44.248" v="11" actId="26606"/>
          <ac:spMkLst>
            <pc:docMk/>
            <pc:sldMk cId="0" sldId="258"/>
            <ac:spMk id="15" creationId="{FF9B822F-893E-44C8-963C-64F50ACECBB2}"/>
          </ac:spMkLst>
        </pc:spChg>
        <pc:spChg chg="add">
          <ac:chgData name="dr Dejan Blagojević" userId="0da8e188-a3e8-4af9-94a4-8e863363270f" providerId="ADAL" clId="{20F2AB99-262E-42B4-93E2-A742A0498BDB}" dt="2023-03-03T19:02:44.248" v="11" actId="26606"/>
          <ac:spMkLst>
            <pc:docMk/>
            <pc:sldMk cId="0" sldId="258"/>
            <ac:spMk id="17" creationId="{EBF87945-A001-489F-9D9B-7D9435F0B9CA}"/>
          </ac:spMkLst>
        </pc:spChg>
        <pc:picChg chg="mod">
          <ac:chgData name="dr Dejan Blagojević" userId="0da8e188-a3e8-4af9-94a4-8e863363270f" providerId="ADAL" clId="{20F2AB99-262E-42B4-93E2-A742A0498BDB}" dt="2023-03-03T19:02:44.248" v="11" actId="26606"/>
          <ac:picMkLst>
            <pc:docMk/>
            <pc:sldMk cId="0" sldId="258"/>
            <ac:picMk id="10" creationId="{7DCA3040-2D7E-B98B-7186-1DF76D1A212F}"/>
          </ac:picMkLst>
        </pc:picChg>
      </pc:sldChg>
      <pc:sldChg chg="addSp modSp mod setBg setClrOvrMap">
        <pc:chgData name="dr Dejan Blagojević" userId="0da8e188-a3e8-4af9-94a4-8e863363270f" providerId="ADAL" clId="{20F2AB99-262E-42B4-93E2-A742A0498BDB}" dt="2023-03-03T19:02:35.665" v="10" actId="26606"/>
        <pc:sldMkLst>
          <pc:docMk/>
          <pc:sldMk cId="0" sldId="259"/>
        </pc:sldMkLst>
        <pc:spChg chg="mod">
          <ac:chgData name="dr Dejan Blagojević" userId="0da8e188-a3e8-4af9-94a4-8e863363270f" providerId="ADAL" clId="{20F2AB99-262E-42B4-93E2-A742A0498BDB}" dt="2023-03-03T19:02:35.665" v="10" actId="26606"/>
          <ac:spMkLst>
            <pc:docMk/>
            <pc:sldMk cId="0" sldId="259"/>
            <ac:spMk id="2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02:35.665" v="10" actId="26606"/>
          <ac:spMkLst>
            <pc:docMk/>
            <pc:sldMk cId="0" sldId="259"/>
            <ac:spMk id="8" creationId="{E49CC64F-7275-4E33-961B-0C5CDC439875}"/>
          </ac:spMkLst>
        </pc:spChg>
        <pc:picChg chg="add">
          <ac:chgData name="dr Dejan Blagojević" userId="0da8e188-a3e8-4af9-94a4-8e863363270f" providerId="ADAL" clId="{20F2AB99-262E-42B4-93E2-A742A0498BDB}" dt="2023-03-03T19:02:35.665" v="10" actId="26606"/>
          <ac:picMkLst>
            <pc:docMk/>
            <pc:sldMk cId="0" sldId="259"/>
            <ac:picMk id="4" creationId="{C4C3331E-FD40-4E80-067A-7439176B8567}"/>
          </ac:picMkLst>
        </pc:picChg>
      </pc:sldChg>
      <pc:sldChg chg="addSp delSp modSp mod setBg setClrOvrMap">
        <pc:chgData name="dr Dejan Blagojević" userId="0da8e188-a3e8-4af9-94a4-8e863363270f" providerId="ADAL" clId="{20F2AB99-262E-42B4-93E2-A742A0498BDB}" dt="2023-03-03T19:03:49.099" v="34" actId="20577"/>
        <pc:sldMkLst>
          <pc:docMk/>
          <pc:sldMk cId="0" sldId="263"/>
        </pc:sldMkLst>
        <pc:spChg chg="mod">
          <ac:chgData name="dr Dejan Blagojević" userId="0da8e188-a3e8-4af9-94a4-8e863363270f" providerId="ADAL" clId="{20F2AB99-262E-42B4-93E2-A742A0498BDB}" dt="2023-03-03T19:03:15.199" v="15" actId="26606"/>
          <ac:spMkLst>
            <pc:docMk/>
            <pc:sldMk cId="0" sldId="263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3:49.099" v="34" actId="20577"/>
          <ac:spMkLst>
            <pc:docMk/>
            <pc:sldMk cId="0" sldId="263"/>
            <ac:spMk id="3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03:15.199" v="15" actId="26606"/>
          <ac:spMkLst>
            <pc:docMk/>
            <pc:sldMk cId="0" sldId="263"/>
            <ac:spMk id="8" creationId="{AD72D4D1-076F-49D3-9889-EFC4F6D7CA66}"/>
          </ac:spMkLst>
        </pc:spChg>
        <pc:spChg chg="add del">
          <ac:chgData name="dr Dejan Blagojević" userId="0da8e188-a3e8-4af9-94a4-8e863363270f" providerId="ADAL" clId="{20F2AB99-262E-42B4-93E2-A742A0498BDB}" dt="2023-03-03T19:03:15.164" v="14" actId="26606"/>
          <ac:spMkLst>
            <pc:docMk/>
            <pc:sldMk cId="0" sldId="263"/>
            <ac:spMk id="9" creationId="{5FDF4720-5445-47BE-89FE-E40D1AE6F619}"/>
          </ac:spMkLst>
        </pc:spChg>
        <pc:spChg chg="add del">
          <ac:chgData name="dr Dejan Blagojević" userId="0da8e188-a3e8-4af9-94a4-8e863363270f" providerId="ADAL" clId="{20F2AB99-262E-42B4-93E2-A742A0498BDB}" dt="2023-03-03T19:03:15.164" v="14" actId="26606"/>
          <ac:spMkLst>
            <pc:docMk/>
            <pc:sldMk cId="0" sldId="263"/>
            <ac:spMk id="11" creationId="{AC8710B4-A815-4082-9E4F-F13A0007090C}"/>
          </ac:spMkLst>
        </pc:spChg>
        <pc:picChg chg="add del">
          <ac:chgData name="dr Dejan Blagojević" userId="0da8e188-a3e8-4af9-94a4-8e863363270f" providerId="ADAL" clId="{20F2AB99-262E-42B4-93E2-A742A0498BDB}" dt="2023-03-03T19:03:15.164" v="14" actId="26606"/>
          <ac:picMkLst>
            <pc:docMk/>
            <pc:sldMk cId="0" sldId="263"/>
            <ac:picMk id="5" creationId="{8EBE72C4-74CD-EB80-D5F8-547FCF9B15D7}"/>
          </ac:picMkLst>
        </pc:picChg>
        <pc:cxnChg chg="add">
          <ac:chgData name="dr Dejan Blagojević" userId="0da8e188-a3e8-4af9-94a4-8e863363270f" providerId="ADAL" clId="{20F2AB99-262E-42B4-93E2-A742A0498BDB}" dt="2023-03-03T19:03:15.199" v="15" actId="26606"/>
          <ac:cxnSpMkLst>
            <pc:docMk/>
            <pc:sldMk cId="0" sldId="263"/>
            <ac:cxnSpMk id="10" creationId="{2D72A2C9-F3CA-4216-8BAD-FA4C970C3C4E}"/>
          </ac:cxnSpMkLst>
        </pc:cxnChg>
      </pc:sldChg>
      <pc:sldChg chg="addSp modSp mod setBg">
        <pc:chgData name="dr Dejan Blagojević" userId="0da8e188-a3e8-4af9-94a4-8e863363270f" providerId="ADAL" clId="{20F2AB99-262E-42B4-93E2-A742A0498BDB}" dt="2023-03-03T19:02:52.839" v="12" actId="26606"/>
        <pc:sldMkLst>
          <pc:docMk/>
          <pc:sldMk cId="0" sldId="264"/>
        </pc:sldMkLst>
        <pc:spChg chg="mod">
          <ac:chgData name="dr Dejan Blagojević" userId="0da8e188-a3e8-4af9-94a4-8e863363270f" providerId="ADAL" clId="{20F2AB99-262E-42B4-93E2-A742A0498BDB}" dt="2023-03-03T19:02:52.839" v="12" actId="26606"/>
          <ac:spMkLst>
            <pc:docMk/>
            <pc:sldMk cId="0" sldId="264"/>
            <ac:spMk id="2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02:52.839" v="12" actId="26606"/>
          <ac:spMkLst>
            <pc:docMk/>
            <pc:sldMk cId="0" sldId="264"/>
            <ac:spMk id="8" creationId="{A8384FB5-9ADC-4DDC-881B-597D56F5B15D}"/>
          </ac:spMkLst>
        </pc:spChg>
        <pc:spChg chg="add">
          <ac:chgData name="dr Dejan Blagojević" userId="0da8e188-a3e8-4af9-94a4-8e863363270f" providerId="ADAL" clId="{20F2AB99-262E-42B4-93E2-A742A0498BDB}" dt="2023-03-03T19:02:52.839" v="12" actId="26606"/>
          <ac:spMkLst>
            <pc:docMk/>
            <pc:sldMk cId="0" sldId="264"/>
            <ac:spMk id="10" creationId="{1199E1B1-A8C0-4FE8-A5A8-1CB41D69F857}"/>
          </ac:spMkLst>
        </pc:spChg>
        <pc:spChg chg="add">
          <ac:chgData name="dr Dejan Blagojević" userId="0da8e188-a3e8-4af9-94a4-8e863363270f" providerId="ADAL" clId="{20F2AB99-262E-42B4-93E2-A742A0498BDB}" dt="2023-03-03T19:02:52.839" v="12" actId="26606"/>
          <ac:spMkLst>
            <pc:docMk/>
            <pc:sldMk cId="0" sldId="264"/>
            <ac:spMk id="12" creationId="{84A8DE83-DE75-4B41-9DB4-A7EC0B0DEC0B}"/>
          </ac:spMkLst>
        </pc:spChg>
        <pc:spChg chg="add">
          <ac:chgData name="dr Dejan Blagojević" userId="0da8e188-a3e8-4af9-94a4-8e863363270f" providerId="ADAL" clId="{20F2AB99-262E-42B4-93E2-A742A0498BDB}" dt="2023-03-03T19:02:52.839" v="12" actId="26606"/>
          <ac:spMkLst>
            <pc:docMk/>
            <pc:sldMk cId="0" sldId="264"/>
            <ac:spMk id="14" creationId="{A7009A0A-BEF5-4EAC-AF15-E4F9F002E239}"/>
          </ac:spMkLst>
        </pc:spChg>
        <pc:picChg chg="mod">
          <ac:chgData name="dr Dejan Blagojević" userId="0da8e188-a3e8-4af9-94a4-8e863363270f" providerId="ADAL" clId="{20F2AB99-262E-42B4-93E2-A742A0498BDB}" dt="2023-03-03T19:02:52.839" v="12" actId="26606"/>
          <ac:picMkLst>
            <pc:docMk/>
            <pc:sldMk cId="0" sldId="264"/>
            <ac:picMk id="3" creationId="{00000000-0000-0000-0000-000000000000}"/>
          </ac:picMkLst>
        </pc:picChg>
      </pc:sldChg>
      <pc:sldChg chg="addSp modSp mod setBg">
        <pc:chgData name="dr Dejan Blagojević" userId="0da8e188-a3e8-4af9-94a4-8e863363270f" providerId="ADAL" clId="{20F2AB99-262E-42B4-93E2-A742A0498BDB}" dt="2023-03-03T19:05:33.332" v="35" actId="26606"/>
        <pc:sldMkLst>
          <pc:docMk/>
          <pc:sldMk cId="0" sldId="265"/>
        </pc:sldMkLst>
        <pc:spChg chg="mod">
          <ac:chgData name="dr Dejan Blagojević" userId="0da8e188-a3e8-4af9-94a4-8e863363270f" providerId="ADAL" clId="{20F2AB99-262E-42B4-93E2-A742A0498BDB}" dt="2023-03-03T19:05:33.332" v="35" actId="26606"/>
          <ac:spMkLst>
            <pc:docMk/>
            <pc:sldMk cId="0" sldId="265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5:33.332" v="35" actId="26606"/>
          <ac:spMkLst>
            <pc:docMk/>
            <pc:sldMk cId="0" sldId="265"/>
            <ac:spMk id="3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05:33.332" v="35" actId="26606"/>
          <ac:spMkLst>
            <pc:docMk/>
            <pc:sldMk cId="0" sldId="265"/>
            <ac:spMk id="8" creationId="{1B15ED52-F352-441B-82BF-E0EA34836D08}"/>
          </ac:spMkLst>
        </pc:spChg>
        <pc:spChg chg="add">
          <ac:chgData name="dr Dejan Blagojević" userId="0da8e188-a3e8-4af9-94a4-8e863363270f" providerId="ADAL" clId="{20F2AB99-262E-42B4-93E2-A742A0498BDB}" dt="2023-03-03T19:05:33.332" v="35" actId="26606"/>
          <ac:spMkLst>
            <pc:docMk/>
            <pc:sldMk cId="0" sldId="265"/>
            <ac:spMk id="10" creationId="{3B2E3793-BFE6-45A2-9B7B-E18844431C99}"/>
          </ac:spMkLst>
        </pc:spChg>
        <pc:spChg chg="add">
          <ac:chgData name="dr Dejan Blagojević" userId="0da8e188-a3e8-4af9-94a4-8e863363270f" providerId="ADAL" clId="{20F2AB99-262E-42B4-93E2-A742A0498BDB}" dt="2023-03-03T19:05:33.332" v="35" actId="26606"/>
          <ac:spMkLst>
            <pc:docMk/>
            <pc:sldMk cId="0" sldId="265"/>
            <ac:spMk id="12" creationId="{BC4C4868-CB8F-4AF9-9CDB-8108F2C19B67}"/>
          </ac:spMkLst>
        </pc:spChg>
        <pc:spChg chg="add">
          <ac:chgData name="dr Dejan Blagojević" userId="0da8e188-a3e8-4af9-94a4-8e863363270f" providerId="ADAL" clId="{20F2AB99-262E-42B4-93E2-A742A0498BDB}" dt="2023-03-03T19:05:33.332" v="35" actId="26606"/>
          <ac:spMkLst>
            <pc:docMk/>
            <pc:sldMk cId="0" sldId="265"/>
            <ac:spMk id="14" creationId="{375E0459-6403-40CD-989D-56A4407CA12E}"/>
          </ac:spMkLst>
        </pc:spChg>
        <pc:spChg chg="add">
          <ac:chgData name="dr Dejan Blagojević" userId="0da8e188-a3e8-4af9-94a4-8e863363270f" providerId="ADAL" clId="{20F2AB99-262E-42B4-93E2-A742A0498BDB}" dt="2023-03-03T19:05:33.332" v="35" actId="26606"/>
          <ac:spMkLst>
            <pc:docMk/>
            <pc:sldMk cId="0" sldId="265"/>
            <ac:spMk id="16" creationId="{53E5B1A8-3AC9-4BD1-9BBC-78CA94F2D1BA}"/>
          </ac:spMkLst>
        </pc:spChg>
      </pc:sldChg>
      <pc:sldChg chg="addSp delSp modSp mod setBg">
        <pc:chgData name="dr Dejan Blagojević" userId="0da8e188-a3e8-4af9-94a4-8e863363270f" providerId="ADAL" clId="{20F2AB99-262E-42B4-93E2-A742A0498BDB}" dt="2023-03-03T19:05:38.713" v="38" actId="26606"/>
        <pc:sldMkLst>
          <pc:docMk/>
          <pc:sldMk cId="0" sldId="266"/>
        </pc:sldMkLst>
        <pc:spChg chg="mo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3" creationId="{00000000-0000-0000-0000-000000000000}"/>
          </ac:spMkLst>
        </pc:spChg>
        <pc:spChg chg="add del">
          <ac:chgData name="dr Dejan Blagojević" userId="0da8e188-a3e8-4af9-94a4-8e863363270f" providerId="ADAL" clId="{20F2AB99-262E-42B4-93E2-A742A0498BDB}" dt="2023-03-03T19:05:38.681" v="37" actId="26606"/>
          <ac:spMkLst>
            <pc:docMk/>
            <pc:sldMk cId="0" sldId="266"/>
            <ac:spMk id="8" creationId="{1B15ED52-F352-441B-82BF-E0EA34836D08}"/>
          </ac:spMkLst>
        </pc:spChg>
        <pc:spChg chg="add del">
          <ac:chgData name="dr Dejan Blagojević" userId="0da8e188-a3e8-4af9-94a4-8e863363270f" providerId="ADAL" clId="{20F2AB99-262E-42B4-93E2-A742A0498BDB}" dt="2023-03-03T19:05:38.681" v="37" actId="26606"/>
          <ac:spMkLst>
            <pc:docMk/>
            <pc:sldMk cId="0" sldId="266"/>
            <ac:spMk id="10" creationId="{3B2E3793-BFE6-45A2-9B7B-E18844431C99}"/>
          </ac:spMkLst>
        </pc:spChg>
        <pc:spChg chg="add del">
          <ac:chgData name="dr Dejan Blagojević" userId="0da8e188-a3e8-4af9-94a4-8e863363270f" providerId="ADAL" clId="{20F2AB99-262E-42B4-93E2-A742A0498BDB}" dt="2023-03-03T19:05:38.681" v="37" actId="26606"/>
          <ac:spMkLst>
            <pc:docMk/>
            <pc:sldMk cId="0" sldId="266"/>
            <ac:spMk id="12" creationId="{BC4C4868-CB8F-4AF9-9CDB-8108F2C19B67}"/>
          </ac:spMkLst>
        </pc:spChg>
        <pc:spChg chg="add del">
          <ac:chgData name="dr Dejan Blagojević" userId="0da8e188-a3e8-4af9-94a4-8e863363270f" providerId="ADAL" clId="{20F2AB99-262E-42B4-93E2-A742A0498BDB}" dt="2023-03-03T19:05:38.681" v="37" actId="26606"/>
          <ac:spMkLst>
            <pc:docMk/>
            <pc:sldMk cId="0" sldId="266"/>
            <ac:spMk id="14" creationId="{375E0459-6403-40CD-989D-56A4407CA12E}"/>
          </ac:spMkLst>
        </pc:spChg>
        <pc:spChg chg="add del">
          <ac:chgData name="dr Dejan Blagojević" userId="0da8e188-a3e8-4af9-94a4-8e863363270f" providerId="ADAL" clId="{20F2AB99-262E-42B4-93E2-A742A0498BDB}" dt="2023-03-03T19:05:38.681" v="37" actId="26606"/>
          <ac:spMkLst>
            <pc:docMk/>
            <pc:sldMk cId="0" sldId="266"/>
            <ac:spMk id="16" creationId="{53E5B1A8-3AC9-4BD1-9BBC-78CA94F2D1BA}"/>
          </ac:spMkLst>
        </pc:spChg>
        <pc:spChg chg="ad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18" creationId="{38FAA1A1-D861-433F-88FA-1E9D6FD31D11}"/>
          </ac:spMkLst>
        </pc:spChg>
        <pc:spChg chg="ad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19" creationId="{09588DA8-065E-4F6F-8EFD-43104AB2E0CF}"/>
          </ac:spMkLst>
        </pc:spChg>
        <pc:spChg chg="ad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20" creationId="{8D71EDA1-87BF-4D5D-AB79-F346FD19278A}"/>
          </ac:spMkLst>
        </pc:spChg>
        <pc:spChg chg="ad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21" creationId="{C4285719-470E-454C-AF62-8323075F1F5B}"/>
          </ac:spMkLst>
        </pc:spChg>
        <pc:spChg chg="ad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22" creationId="{CD9FE4EF-C4D8-49A0-B2FF-81D8DB7D8A24}"/>
          </ac:spMkLst>
        </pc:spChg>
        <pc:spChg chg="ad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23" creationId="{4300840D-0A0B-4512-BACA-B439D5B9C57C}"/>
          </ac:spMkLst>
        </pc:spChg>
        <pc:spChg chg="add">
          <ac:chgData name="dr Dejan Blagojević" userId="0da8e188-a3e8-4af9-94a4-8e863363270f" providerId="ADAL" clId="{20F2AB99-262E-42B4-93E2-A742A0498BDB}" dt="2023-03-03T19:05:38.713" v="38" actId="26606"/>
          <ac:spMkLst>
            <pc:docMk/>
            <pc:sldMk cId="0" sldId="266"/>
            <ac:spMk id="24" creationId="{D2B78728-A580-49A7-84F9-6EF6F583ADE0}"/>
          </ac:spMkLst>
        </pc:spChg>
      </pc:sldChg>
      <pc:sldChg chg="addSp delSp modSp mod setBg">
        <pc:chgData name="dr Dejan Blagojević" userId="0da8e188-a3e8-4af9-94a4-8e863363270f" providerId="ADAL" clId="{20F2AB99-262E-42B4-93E2-A742A0498BDB}" dt="2023-03-03T19:06:17.338" v="43" actId="26606"/>
        <pc:sldMkLst>
          <pc:docMk/>
          <pc:sldMk cId="0" sldId="267"/>
        </pc:sldMkLst>
        <pc:spChg chg="mod">
          <ac:chgData name="dr Dejan Blagojević" userId="0da8e188-a3e8-4af9-94a4-8e863363270f" providerId="ADAL" clId="{20F2AB99-262E-42B4-93E2-A742A0498BDB}" dt="2023-03-03T19:06:17.338" v="43" actId="26606"/>
          <ac:spMkLst>
            <pc:docMk/>
            <pc:sldMk cId="0" sldId="267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6:17.338" v="43" actId="26606"/>
          <ac:spMkLst>
            <pc:docMk/>
            <pc:sldMk cId="0" sldId="267"/>
            <ac:spMk id="3" creationId="{00000000-0000-0000-0000-000000000000}"/>
          </ac:spMkLst>
        </pc:spChg>
        <pc:spChg chg="add del">
          <ac:chgData name="dr Dejan Blagojević" userId="0da8e188-a3e8-4af9-94a4-8e863363270f" providerId="ADAL" clId="{20F2AB99-262E-42B4-93E2-A742A0498BDB}" dt="2023-03-03T19:06:16.210" v="40" actId="26606"/>
          <ac:spMkLst>
            <pc:docMk/>
            <pc:sldMk cId="0" sldId="267"/>
            <ac:spMk id="8" creationId="{4038CB10-1F5C-4D54-9DF7-12586DE5B007}"/>
          </ac:spMkLst>
        </pc:spChg>
        <pc:spChg chg="add del">
          <ac:chgData name="dr Dejan Blagojević" userId="0da8e188-a3e8-4af9-94a4-8e863363270f" providerId="ADAL" clId="{20F2AB99-262E-42B4-93E2-A742A0498BDB}" dt="2023-03-03T19:06:16.210" v="40" actId="26606"/>
          <ac:spMkLst>
            <pc:docMk/>
            <pc:sldMk cId="0" sldId="267"/>
            <ac:spMk id="10" creationId="{73ED6512-6858-4552-B699-9A97FE9A4EA2}"/>
          </ac:spMkLst>
        </pc:spChg>
        <pc:spChg chg="add del">
          <ac:chgData name="dr Dejan Blagojević" userId="0da8e188-a3e8-4af9-94a4-8e863363270f" providerId="ADAL" clId="{20F2AB99-262E-42B4-93E2-A742A0498BDB}" dt="2023-03-03T19:06:17.310" v="42" actId="26606"/>
          <ac:spMkLst>
            <pc:docMk/>
            <pc:sldMk cId="0" sldId="267"/>
            <ac:spMk id="15" creationId="{815925C2-A704-4D47-B1C1-3FCA52512EC1}"/>
          </ac:spMkLst>
        </pc:spChg>
        <pc:spChg chg="add del">
          <ac:chgData name="dr Dejan Blagojević" userId="0da8e188-a3e8-4af9-94a4-8e863363270f" providerId="ADAL" clId="{20F2AB99-262E-42B4-93E2-A742A0498BDB}" dt="2023-03-03T19:06:17.310" v="42" actId="26606"/>
          <ac:spMkLst>
            <pc:docMk/>
            <pc:sldMk cId="0" sldId="267"/>
            <ac:spMk id="24" creationId="{01D4315C-C23C-4FD3-98DF-08C29E2292A8}"/>
          </ac:spMkLst>
        </pc:spChg>
        <pc:spChg chg="add">
          <ac:chgData name="dr Dejan Blagojević" userId="0da8e188-a3e8-4af9-94a4-8e863363270f" providerId="ADAL" clId="{20F2AB99-262E-42B4-93E2-A742A0498BDB}" dt="2023-03-03T19:06:17.338" v="43" actId="26606"/>
          <ac:spMkLst>
            <pc:docMk/>
            <pc:sldMk cId="0" sldId="267"/>
            <ac:spMk id="26" creationId="{4038CB10-1F5C-4D54-9DF7-12586DE5B007}"/>
          </ac:spMkLst>
        </pc:spChg>
        <pc:spChg chg="add">
          <ac:chgData name="dr Dejan Blagojević" userId="0da8e188-a3e8-4af9-94a4-8e863363270f" providerId="ADAL" clId="{20F2AB99-262E-42B4-93E2-A742A0498BDB}" dt="2023-03-03T19:06:17.338" v="43" actId="26606"/>
          <ac:spMkLst>
            <pc:docMk/>
            <pc:sldMk cId="0" sldId="267"/>
            <ac:spMk id="27" creationId="{73ED6512-6858-4552-B699-9A97FE9A4EA2}"/>
          </ac:spMkLst>
        </pc:spChg>
        <pc:grpChg chg="add del">
          <ac:chgData name="dr Dejan Blagojević" userId="0da8e188-a3e8-4af9-94a4-8e863363270f" providerId="ADAL" clId="{20F2AB99-262E-42B4-93E2-A742A0498BDB}" dt="2023-03-03T19:06:17.310" v="42" actId="26606"/>
          <ac:grpSpMkLst>
            <pc:docMk/>
            <pc:sldMk cId="0" sldId="267"/>
            <ac:grpSpMk id="12" creationId="{5E6B47BC-43FD-4C91-8BFF-B41B99A8A39E}"/>
          </ac:grpSpMkLst>
        </pc:grpChg>
        <pc:grpChg chg="add del">
          <ac:chgData name="dr Dejan Blagojević" userId="0da8e188-a3e8-4af9-94a4-8e863363270f" providerId="ADAL" clId="{20F2AB99-262E-42B4-93E2-A742A0498BDB}" dt="2023-03-03T19:06:17.310" v="42" actId="26606"/>
          <ac:grpSpMkLst>
            <pc:docMk/>
            <pc:sldMk cId="0" sldId="267"/>
            <ac:grpSpMk id="16" creationId="{43F5E015-E085-4624-B431-B42414448684}"/>
          </ac:grpSpMkLst>
        </pc:grpChg>
      </pc:sldChg>
      <pc:sldChg chg="addSp delSp modSp mod setBg">
        <pc:chgData name="dr Dejan Blagojević" userId="0da8e188-a3e8-4af9-94a4-8e863363270f" providerId="ADAL" clId="{20F2AB99-262E-42B4-93E2-A742A0498BDB}" dt="2023-03-03T19:06:29.881" v="46" actId="26606"/>
        <pc:sldMkLst>
          <pc:docMk/>
          <pc:sldMk cId="0" sldId="268"/>
        </pc:sldMkLst>
        <pc:spChg chg="mod">
          <ac:chgData name="dr Dejan Blagojević" userId="0da8e188-a3e8-4af9-94a4-8e863363270f" providerId="ADAL" clId="{20F2AB99-262E-42B4-93E2-A742A0498BDB}" dt="2023-03-03T19:06:29.881" v="46" actId="26606"/>
          <ac:spMkLst>
            <pc:docMk/>
            <pc:sldMk cId="0" sldId="268"/>
            <ac:spMk id="2" creationId="{00000000-0000-0000-0000-000000000000}"/>
          </ac:spMkLst>
        </pc:spChg>
        <pc:spChg chg="add del">
          <ac:chgData name="dr Dejan Blagojević" userId="0da8e188-a3e8-4af9-94a4-8e863363270f" providerId="ADAL" clId="{20F2AB99-262E-42B4-93E2-A742A0498BDB}" dt="2023-03-03T19:06:29.863" v="45" actId="26606"/>
          <ac:spMkLst>
            <pc:docMk/>
            <pc:sldMk cId="0" sldId="268"/>
            <ac:spMk id="10" creationId="{7F57BEA8-497D-4AA8-8A18-BDCD696B25FE}"/>
          </ac:spMkLst>
        </pc:spChg>
        <pc:spChg chg="add">
          <ac:chgData name="dr Dejan Blagojević" userId="0da8e188-a3e8-4af9-94a4-8e863363270f" providerId="ADAL" clId="{20F2AB99-262E-42B4-93E2-A742A0498BDB}" dt="2023-03-03T19:06:29.881" v="46" actId="26606"/>
          <ac:spMkLst>
            <pc:docMk/>
            <pc:sldMk cId="0" sldId="268"/>
            <ac:spMk id="16" creationId="{A8384FB5-9ADC-4DDC-881B-597D56F5B15D}"/>
          </ac:spMkLst>
        </pc:spChg>
        <pc:spChg chg="add">
          <ac:chgData name="dr Dejan Blagojević" userId="0da8e188-a3e8-4af9-94a4-8e863363270f" providerId="ADAL" clId="{20F2AB99-262E-42B4-93E2-A742A0498BDB}" dt="2023-03-03T19:06:29.881" v="46" actId="26606"/>
          <ac:spMkLst>
            <pc:docMk/>
            <pc:sldMk cId="0" sldId="268"/>
            <ac:spMk id="17" creationId="{1199E1B1-A8C0-4FE8-A5A8-1CB41D69F857}"/>
          </ac:spMkLst>
        </pc:spChg>
        <pc:spChg chg="add">
          <ac:chgData name="dr Dejan Blagojević" userId="0da8e188-a3e8-4af9-94a4-8e863363270f" providerId="ADAL" clId="{20F2AB99-262E-42B4-93E2-A742A0498BDB}" dt="2023-03-03T19:06:29.881" v="46" actId="26606"/>
          <ac:spMkLst>
            <pc:docMk/>
            <pc:sldMk cId="0" sldId="268"/>
            <ac:spMk id="18" creationId="{84A8DE83-DE75-4B41-9DB4-A7EC0B0DEC0B}"/>
          </ac:spMkLst>
        </pc:spChg>
        <pc:spChg chg="add">
          <ac:chgData name="dr Dejan Blagojević" userId="0da8e188-a3e8-4af9-94a4-8e863363270f" providerId="ADAL" clId="{20F2AB99-262E-42B4-93E2-A742A0498BDB}" dt="2023-03-03T19:06:29.881" v="46" actId="26606"/>
          <ac:spMkLst>
            <pc:docMk/>
            <pc:sldMk cId="0" sldId="268"/>
            <ac:spMk id="19" creationId="{A7009A0A-BEF5-4EAC-AF15-E4F9F002E239}"/>
          </ac:spMkLst>
        </pc:spChg>
        <pc:picChg chg="mod">
          <ac:chgData name="dr Dejan Blagojević" userId="0da8e188-a3e8-4af9-94a4-8e863363270f" providerId="ADAL" clId="{20F2AB99-262E-42B4-93E2-A742A0498BDB}" dt="2023-03-03T19:06:29.881" v="46" actId="26606"/>
          <ac:picMkLst>
            <pc:docMk/>
            <pc:sldMk cId="0" sldId="268"/>
            <ac:picMk id="3" creationId="{00000000-0000-0000-0000-000000000000}"/>
          </ac:picMkLst>
        </pc:picChg>
        <pc:cxnChg chg="add del">
          <ac:chgData name="dr Dejan Blagojević" userId="0da8e188-a3e8-4af9-94a4-8e863363270f" providerId="ADAL" clId="{20F2AB99-262E-42B4-93E2-A742A0498BDB}" dt="2023-03-03T19:06:29.863" v="45" actId="26606"/>
          <ac:cxnSpMkLst>
            <pc:docMk/>
            <pc:sldMk cId="0" sldId="268"/>
            <ac:cxnSpMk id="8" creationId="{D2E961F1-4A28-4A5F-BBD4-6E400E5E6C75}"/>
          </ac:cxnSpMkLst>
        </pc:cxnChg>
        <pc:cxnChg chg="add del">
          <ac:chgData name="dr Dejan Blagojević" userId="0da8e188-a3e8-4af9-94a4-8e863363270f" providerId="ADAL" clId="{20F2AB99-262E-42B4-93E2-A742A0498BDB}" dt="2023-03-03T19:06:29.863" v="45" actId="26606"/>
          <ac:cxnSpMkLst>
            <pc:docMk/>
            <pc:sldMk cId="0" sldId="268"/>
            <ac:cxnSpMk id="12" creationId="{A82415D3-DDE5-4D63-8CB3-23A5EC581B27}"/>
          </ac:cxnSpMkLst>
        </pc:cxnChg>
        <pc:cxnChg chg="add del">
          <ac:chgData name="dr Dejan Blagojević" userId="0da8e188-a3e8-4af9-94a4-8e863363270f" providerId="ADAL" clId="{20F2AB99-262E-42B4-93E2-A742A0498BDB}" dt="2023-03-03T19:06:29.863" v="45" actId="26606"/>
          <ac:cxnSpMkLst>
            <pc:docMk/>
            <pc:sldMk cId="0" sldId="268"/>
            <ac:cxnSpMk id="14" creationId="{AD7193FB-6AE6-4B3B-8F89-56B55DD63B4D}"/>
          </ac:cxnSpMkLst>
        </pc:cxnChg>
      </pc:sldChg>
      <pc:sldChg chg="addSp modSp mod setBg">
        <pc:chgData name="dr Dejan Blagojević" userId="0da8e188-a3e8-4af9-94a4-8e863363270f" providerId="ADAL" clId="{20F2AB99-262E-42B4-93E2-A742A0498BDB}" dt="2023-03-03T19:07:20.278" v="47" actId="26606"/>
        <pc:sldMkLst>
          <pc:docMk/>
          <pc:sldMk cId="0" sldId="269"/>
        </pc:sldMkLst>
        <pc:spChg chg="mod">
          <ac:chgData name="dr Dejan Blagojević" userId="0da8e188-a3e8-4af9-94a4-8e863363270f" providerId="ADAL" clId="{20F2AB99-262E-42B4-93E2-A742A0498BDB}" dt="2023-03-03T19:07:20.278" v="47" actId="26606"/>
          <ac:spMkLst>
            <pc:docMk/>
            <pc:sldMk cId="0" sldId="269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7:20.278" v="47" actId="26606"/>
          <ac:spMkLst>
            <pc:docMk/>
            <pc:sldMk cId="0" sldId="269"/>
            <ac:spMk id="3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07:20.278" v="47" actId="26606"/>
          <ac:spMkLst>
            <pc:docMk/>
            <pc:sldMk cId="0" sldId="269"/>
            <ac:spMk id="9" creationId="{9F701746-0657-4467-BBD3-24051A715C25}"/>
          </ac:spMkLst>
        </pc:spChg>
        <pc:spChg chg="add">
          <ac:chgData name="dr Dejan Blagojević" userId="0da8e188-a3e8-4af9-94a4-8e863363270f" providerId="ADAL" clId="{20F2AB99-262E-42B4-93E2-A742A0498BDB}" dt="2023-03-03T19:07:20.278" v="47" actId="26606"/>
          <ac:spMkLst>
            <pc:docMk/>
            <pc:sldMk cId="0" sldId="269"/>
            <ac:spMk id="11" creationId="{117BEB00-3E3D-4F08-AF56-DB0D22FB5F64}"/>
          </ac:spMkLst>
        </pc:spChg>
        <pc:picChg chg="add">
          <ac:chgData name="dr Dejan Blagojević" userId="0da8e188-a3e8-4af9-94a4-8e863363270f" providerId="ADAL" clId="{20F2AB99-262E-42B4-93E2-A742A0498BDB}" dt="2023-03-03T19:07:20.278" v="47" actId="26606"/>
          <ac:picMkLst>
            <pc:docMk/>
            <pc:sldMk cId="0" sldId="269"/>
            <ac:picMk id="5" creationId="{ABDA1A85-718B-FC9C-EA5C-F62600BFEE0E}"/>
          </ac:picMkLst>
        </pc:picChg>
      </pc:sldChg>
      <pc:sldChg chg="addSp delSp modSp mod">
        <pc:chgData name="dr Dejan Blagojević" userId="0da8e188-a3e8-4af9-94a4-8e863363270f" providerId="ADAL" clId="{20F2AB99-262E-42B4-93E2-A742A0498BDB}" dt="2023-03-03T19:08:19.090" v="52" actId="26606"/>
        <pc:sldMkLst>
          <pc:docMk/>
          <pc:sldMk cId="0" sldId="270"/>
        </pc:sldMkLst>
        <pc:spChg chg="del">
          <ac:chgData name="dr Dejan Blagojević" userId="0da8e188-a3e8-4af9-94a4-8e863363270f" providerId="ADAL" clId="{20F2AB99-262E-42B4-93E2-A742A0498BDB}" dt="2023-03-03T19:08:19.090" v="52" actId="26606"/>
          <ac:spMkLst>
            <pc:docMk/>
            <pc:sldMk cId="0" sldId="270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7:55.065" v="49" actId="14100"/>
          <ac:spMkLst>
            <pc:docMk/>
            <pc:sldMk cId="0" sldId="270"/>
            <ac:spMk id="3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8:04.594" v="51" actId="207"/>
          <ac:spMkLst>
            <pc:docMk/>
            <pc:sldMk cId="0" sldId="270"/>
            <ac:spMk id="4" creationId="{00000000-0000-0000-0000-000000000000}"/>
          </ac:spMkLst>
        </pc:spChg>
        <pc:graphicFrameChg chg="add">
          <ac:chgData name="dr Dejan Blagojević" userId="0da8e188-a3e8-4af9-94a4-8e863363270f" providerId="ADAL" clId="{20F2AB99-262E-42B4-93E2-A742A0498BDB}" dt="2023-03-03T19:08:19.090" v="52" actId="26606"/>
          <ac:graphicFrameMkLst>
            <pc:docMk/>
            <pc:sldMk cId="0" sldId="270"/>
            <ac:graphicFrameMk id="6" creationId="{C734059E-3599-C40B-374C-EE9DB474DD92}"/>
          </ac:graphicFrameMkLst>
        </pc:graphicFrameChg>
      </pc:sldChg>
      <pc:sldChg chg="addSp modSp mod setBg">
        <pc:chgData name="dr Dejan Blagojević" userId="0da8e188-a3e8-4af9-94a4-8e863363270f" providerId="ADAL" clId="{20F2AB99-262E-42B4-93E2-A742A0498BDB}" dt="2023-03-03T19:08:23.297" v="53" actId="26606"/>
        <pc:sldMkLst>
          <pc:docMk/>
          <pc:sldMk cId="0" sldId="272"/>
        </pc:sldMkLst>
        <pc:spChg chg="mod">
          <ac:chgData name="dr Dejan Blagojević" userId="0da8e188-a3e8-4af9-94a4-8e863363270f" providerId="ADAL" clId="{20F2AB99-262E-42B4-93E2-A742A0498BDB}" dt="2023-03-03T19:08:23.297" v="53" actId="26606"/>
          <ac:spMkLst>
            <pc:docMk/>
            <pc:sldMk cId="0" sldId="272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8:23.297" v="53" actId="26606"/>
          <ac:spMkLst>
            <pc:docMk/>
            <pc:sldMk cId="0" sldId="272"/>
            <ac:spMk id="3" creationId="{00000000-0000-0000-0000-000000000000}"/>
          </ac:spMkLst>
        </pc:spChg>
        <pc:picChg chg="add">
          <ac:chgData name="dr Dejan Blagojević" userId="0da8e188-a3e8-4af9-94a4-8e863363270f" providerId="ADAL" clId="{20F2AB99-262E-42B4-93E2-A742A0498BDB}" dt="2023-03-03T19:08:23.297" v="53" actId="26606"/>
          <ac:picMkLst>
            <pc:docMk/>
            <pc:sldMk cId="0" sldId="272"/>
            <ac:picMk id="5" creationId="{00824BC8-9E82-CB59-002F-B360CE4BEA4C}"/>
          </ac:picMkLst>
        </pc:picChg>
        <pc:cxnChg chg="add">
          <ac:chgData name="dr Dejan Blagojević" userId="0da8e188-a3e8-4af9-94a4-8e863363270f" providerId="ADAL" clId="{20F2AB99-262E-42B4-93E2-A742A0498BDB}" dt="2023-03-03T19:08:23.297" v="53" actId="26606"/>
          <ac:cxnSpMkLst>
            <pc:docMk/>
            <pc:sldMk cId="0" sldId="272"/>
            <ac:cxnSpMk id="9" creationId="{A7F400EE-A8A5-48AF-B4D6-291B52C6F0B0}"/>
          </ac:cxnSpMkLst>
        </pc:cxnChg>
      </pc:sldChg>
      <pc:sldChg chg="addSp delSp modSp mod setBg setClrOvrMap">
        <pc:chgData name="dr Dejan Blagojević" userId="0da8e188-a3e8-4af9-94a4-8e863363270f" providerId="ADAL" clId="{20F2AB99-262E-42B4-93E2-A742A0498BDB}" dt="2023-03-03T19:09:28.218" v="79" actId="20577"/>
        <pc:sldMkLst>
          <pc:docMk/>
          <pc:sldMk cId="0" sldId="273"/>
        </pc:sldMkLst>
        <pc:spChg chg="mod">
          <ac:chgData name="dr Dejan Blagojević" userId="0da8e188-a3e8-4af9-94a4-8e863363270f" providerId="ADAL" clId="{20F2AB99-262E-42B4-93E2-A742A0498BDB}" dt="2023-03-03T19:09:28.218" v="79" actId="20577"/>
          <ac:spMkLst>
            <pc:docMk/>
            <pc:sldMk cId="0" sldId="273"/>
            <ac:spMk id="2" creationId="{00000000-0000-0000-0000-000000000000}"/>
          </ac:spMkLst>
        </pc:spChg>
        <pc:spChg chg="mod ord">
          <ac:chgData name="dr Dejan Blagojević" userId="0da8e188-a3e8-4af9-94a4-8e863363270f" providerId="ADAL" clId="{20F2AB99-262E-42B4-93E2-A742A0498BDB}" dt="2023-03-03T19:09:19.868" v="69" actId="26606"/>
          <ac:spMkLst>
            <pc:docMk/>
            <pc:sldMk cId="0" sldId="273"/>
            <ac:spMk id="3" creationId="{00000000-0000-0000-0000-000000000000}"/>
          </ac:spMkLst>
        </pc:spChg>
        <pc:spChg chg="add del">
          <ac:chgData name="dr Dejan Blagojević" userId="0da8e188-a3e8-4af9-94a4-8e863363270f" providerId="ADAL" clId="{20F2AB99-262E-42B4-93E2-A742A0498BDB}" dt="2023-03-03T19:08:36.374" v="55" actId="26606"/>
          <ac:spMkLst>
            <pc:docMk/>
            <pc:sldMk cId="0" sldId="273"/>
            <ac:spMk id="10" creationId="{432691CC-4AB8-48AF-B822-EBF7F4E9E6CD}"/>
          </ac:spMkLst>
        </pc:spChg>
        <pc:spChg chg="add del">
          <ac:chgData name="dr Dejan Blagojević" userId="0da8e188-a3e8-4af9-94a4-8e863363270f" providerId="ADAL" clId="{20F2AB99-262E-42B4-93E2-A742A0498BDB}" dt="2023-03-03T19:08:36.374" v="55" actId="26606"/>
          <ac:spMkLst>
            <pc:docMk/>
            <pc:sldMk cId="0" sldId="273"/>
            <ac:spMk id="12" creationId="{D6A8E1B4-B839-4C58-B08A-F0B09458080B}"/>
          </ac:spMkLst>
        </pc:spChg>
        <pc:spChg chg="add del">
          <ac:chgData name="dr Dejan Blagojević" userId="0da8e188-a3e8-4af9-94a4-8e863363270f" providerId="ADAL" clId="{20F2AB99-262E-42B4-93E2-A742A0498BDB}" dt="2023-03-03T19:09:19.868" v="69" actId="26606"/>
          <ac:spMkLst>
            <pc:docMk/>
            <pc:sldMk cId="0" sldId="273"/>
            <ac:spMk id="15" creationId="{33CD251C-A887-4D2F-925B-FC097198538B}"/>
          </ac:spMkLst>
        </pc:spChg>
        <pc:spChg chg="add">
          <ac:chgData name="dr Dejan Blagojević" userId="0da8e188-a3e8-4af9-94a4-8e863363270f" providerId="ADAL" clId="{20F2AB99-262E-42B4-93E2-A742A0498BDB}" dt="2023-03-03T19:09:19.868" v="69" actId="26606"/>
          <ac:spMkLst>
            <pc:docMk/>
            <pc:sldMk cId="0" sldId="273"/>
            <ac:spMk id="21" creationId="{7A203437-703A-4E00-A8C0-91D328D6C7C7}"/>
          </ac:spMkLst>
        </pc:spChg>
        <pc:spChg chg="add">
          <ac:chgData name="dr Dejan Blagojević" userId="0da8e188-a3e8-4af9-94a4-8e863363270f" providerId="ADAL" clId="{20F2AB99-262E-42B4-93E2-A742A0498BDB}" dt="2023-03-03T19:09:19.868" v="69" actId="26606"/>
          <ac:spMkLst>
            <pc:docMk/>
            <pc:sldMk cId="0" sldId="273"/>
            <ac:spMk id="23" creationId="{CD84038B-4A56-439B-A184-79B2D4506692}"/>
          </ac:spMkLst>
        </pc:spChg>
        <pc:spChg chg="add">
          <ac:chgData name="dr Dejan Blagojević" userId="0da8e188-a3e8-4af9-94a4-8e863363270f" providerId="ADAL" clId="{20F2AB99-262E-42B4-93E2-A742A0498BDB}" dt="2023-03-03T19:09:19.868" v="69" actId="26606"/>
          <ac:spMkLst>
            <pc:docMk/>
            <pc:sldMk cId="0" sldId="273"/>
            <ac:spMk id="25" creationId="{4F96EE13-2C4D-4262-812E-DDE5FC35F0AD}"/>
          </ac:spMkLst>
        </pc:spChg>
        <pc:grpChg chg="add del">
          <ac:chgData name="dr Dejan Blagojević" userId="0da8e188-a3e8-4af9-94a4-8e863363270f" providerId="ADAL" clId="{20F2AB99-262E-42B4-93E2-A742A0498BDB}" dt="2023-03-03T19:09:19.868" v="69" actId="26606"/>
          <ac:grpSpMkLst>
            <pc:docMk/>
            <pc:sldMk cId="0" sldId="273"/>
            <ac:grpSpMk id="16" creationId="{770AE191-D2EA-45C9-A44D-830C188F74CB}"/>
          </ac:grpSpMkLst>
        </pc:grpChg>
        <pc:picChg chg="mod ord">
          <ac:chgData name="dr Dejan Blagojević" userId="0da8e188-a3e8-4af9-94a4-8e863363270f" providerId="ADAL" clId="{20F2AB99-262E-42B4-93E2-A742A0498BDB}" dt="2023-03-03T19:09:19.868" v="69" actId="26606"/>
          <ac:picMkLst>
            <pc:docMk/>
            <pc:sldMk cId="0" sldId="273"/>
            <ac:picMk id="4" creationId="{00000000-0000-0000-0000-000000000000}"/>
          </ac:picMkLst>
        </pc:picChg>
        <pc:picChg chg="mod">
          <ac:chgData name="dr Dejan Blagojević" userId="0da8e188-a3e8-4af9-94a4-8e863363270f" providerId="ADAL" clId="{20F2AB99-262E-42B4-93E2-A742A0498BDB}" dt="2023-03-03T19:09:19.868" v="69" actId="26606"/>
          <ac:picMkLst>
            <pc:docMk/>
            <pc:sldMk cId="0" sldId="273"/>
            <ac:picMk id="5" creationId="{00000000-0000-0000-0000-000000000000}"/>
          </ac:picMkLst>
        </pc:picChg>
      </pc:sldChg>
      <pc:sldChg chg="addSp modSp mod setBg">
        <pc:chgData name="dr Dejan Blagojević" userId="0da8e188-a3e8-4af9-94a4-8e863363270f" providerId="ADAL" clId="{20F2AB99-262E-42B4-93E2-A742A0498BDB}" dt="2023-03-03T19:09:35.783" v="80" actId="26606"/>
        <pc:sldMkLst>
          <pc:docMk/>
          <pc:sldMk cId="0" sldId="274"/>
        </pc:sldMkLst>
        <pc:spChg chg="mod">
          <ac:chgData name="dr Dejan Blagojević" userId="0da8e188-a3e8-4af9-94a4-8e863363270f" providerId="ADAL" clId="{20F2AB99-262E-42B4-93E2-A742A0498BDB}" dt="2023-03-03T19:09:35.783" v="80" actId="26606"/>
          <ac:spMkLst>
            <pc:docMk/>
            <pc:sldMk cId="0" sldId="274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9:35.783" v="80" actId="26606"/>
          <ac:spMkLst>
            <pc:docMk/>
            <pc:sldMk cId="0" sldId="274"/>
            <ac:spMk id="3" creationId="{00000000-0000-0000-0000-000000000000}"/>
          </ac:spMkLst>
        </pc:spChg>
        <pc:picChg chg="add">
          <ac:chgData name="dr Dejan Blagojević" userId="0da8e188-a3e8-4af9-94a4-8e863363270f" providerId="ADAL" clId="{20F2AB99-262E-42B4-93E2-A742A0498BDB}" dt="2023-03-03T19:09:35.783" v="80" actId="26606"/>
          <ac:picMkLst>
            <pc:docMk/>
            <pc:sldMk cId="0" sldId="274"/>
            <ac:picMk id="5" creationId="{15F8AEFA-C76C-5D4E-3524-AEB8F6E74D6C}"/>
          </ac:picMkLst>
        </pc:picChg>
        <pc:cxnChg chg="add">
          <ac:chgData name="dr Dejan Blagojević" userId="0da8e188-a3e8-4af9-94a4-8e863363270f" providerId="ADAL" clId="{20F2AB99-262E-42B4-93E2-A742A0498BDB}" dt="2023-03-03T19:09:35.783" v="80" actId="26606"/>
          <ac:cxnSpMkLst>
            <pc:docMk/>
            <pc:sldMk cId="0" sldId="274"/>
            <ac:cxnSpMk id="9" creationId="{A7F400EE-A8A5-48AF-B4D6-291B52C6F0B0}"/>
          </ac:cxnSpMkLst>
        </pc:cxnChg>
      </pc:sldChg>
      <pc:sldChg chg="modSp mod setBg setClrOvrMap">
        <pc:chgData name="dr Dejan Blagojević" userId="0da8e188-a3e8-4af9-94a4-8e863363270f" providerId="ADAL" clId="{20F2AB99-262E-42B4-93E2-A742A0498BDB}" dt="2023-03-03T19:09:41.539" v="81" actId="26606"/>
        <pc:sldMkLst>
          <pc:docMk/>
          <pc:sldMk cId="0" sldId="275"/>
        </pc:sldMkLst>
        <pc:picChg chg="mod">
          <ac:chgData name="dr Dejan Blagojević" userId="0da8e188-a3e8-4af9-94a4-8e863363270f" providerId="ADAL" clId="{20F2AB99-262E-42B4-93E2-A742A0498BDB}" dt="2023-03-03T19:09:41.539" v="81" actId="26606"/>
          <ac:picMkLst>
            <pc:docMk/>
            <pc:sldMk cId="0" sldId="275"/>
            <ac:picMk id="2" creationId="{00000000-0000-0000-0000-000000000000}"/>
          </ac:picMkLst>
        </pc:picChg>
      </pc:sldChg>
      <pc:sldChg chg="addSp modSp mod setBg">
        <pc:chgData name="dr Dejan Blagojević" userId="0da8e188-a3e8-4af9-94a4-8e863363270f" providerId="ADAL" clId="{20F2AB99-262E-42B4-93E2-A742A0498BDB}" dt="2023-03-03T19:09:50.546" v="83" actId="20577"/>
        <pc:sldMkLst>
          <pc:docMk/>
          <pc:sldMk cId="0" sldId="276"/>
        </pc:sldMkLst>
        <pc:spChg chg="mod">
          <ac:chgData name="dr Dejan Blagojević" userId="0da8e188-a3e8-4af9-94a4-8e863363270f" providerId="ADAL" clId="{20F2AB99-262E-42B4-93E2-A742A0498BDB}" dt="2023-03-03T19:09:45.461" v="82" actId="26606"/>
          <ac:spMkLst>
            <pc:docMk/>
            <pc:sldMk cId="0" sldId="276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09:50.546" v="83" actId="20577"/>
          <ac:spMkLst>
            <pc:docMk/>
            <pc:sldMk cId="0" sldId="276"/>
            <ac:spMk id="3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09:45.461" v="82" actId="26606"/>
          <ac:spMkLst>
            <pc:docMk/>
            <pc:sldMk cId="0" sldId="276"/>
            <ac:spMk id="9" creationId="{59A309A7-1751-4ABE-A3C1-EEC40366AD89}"/>
          </ac:spMkLst>
        </pc:spChg>
        <pc:spChg chg="add">
          <ac:chgData name="dr Dejan Blagojević" userId="0da8e188-a3e8-4af9-94a4-8e863363270f" providerId="ADAL" clId="{20F2AB99-262E-42B4-93E2-A742A0498BDB}" dt="2023-03-03T19:09:45.461" v="82" actId="26606"/>
          <ac:spMkLst>
            <pc:docMk/>
            <pc:sldMk cId="0" sldId="276"/>
            <ac:spMk id="11" creationId="{967D8EB6-EAE1-4F9C-B398-83321E287204}"/>
          </ac:spMkLst>
        </pc:spChg>
        <pc:picChg chg="mod">
          <ac:chgData name="dr Dejan Blagojević" userId="0da8e188-a3e8-4af9-94a4-8e863363270f" providerId="ADAL" clId="{20F2AB99-262E-42B4-93E2-A742A0498BDB}" dt="2023-03-03T19:09:45.461" v="82" actId="26606"/>
          <ac:picMkLst>
            <pc:docMk/>
            <pc:sldMk cId="0" sldId="276"/>
            <ac:picMk id="4" creationId="{00000000-0000-0000-0000-000000000000}"/>
          </ac:picMkLst>
        </pc:picChg>
      </pc:sldChg>
      <pc:sldChg chg="addSp modSp mod setBg">
        <pc:chgData name="dr Dejan Blagojević" userId="0da8e188-a3e8-4af9-94a4-8e863363270f" providerId="ADAL" clId="{20F2AB99-262E-42B4-93E2-A742A0498BDB}" dt="2023-03-03T19:10:13.961" v="89" actId="20577"/>
        <pc:sldMkLst>
          <pc:docMk/>
          <pc:sldMk cId="0" sldId="278"/>
        </pc:sldMkLst>
        <pc:spChg chg="mod">
          <ac:chgData name="dr Dejan Blagojević" userId="0da8e188-a3e8-4af9-94a4-8e863363270f" providerId="ADAL" clId="{20F2AB99-262E-42B4-93E2-A742A0498BDB}" dt="2023-03-03T19:09:54.269" v="84" actId="26606"/>
          <ac:spMkLst>
            <pc:docMk/>
            <pc:sldMk cId="0" sldId="278"/>
            <ac:spMk id="2" creationId="{00000000-0000-0000-0000-000000000000}"/>
          </ac:spMkLst>
        </pc:spChg>
        <pc:spChg chg="mod">
          <ac:chgData name="dr Dejan Blagojević" userId="0da8e188-a3e8-4af9-94a4-8e863363270f" providerId="ADAL" clId="{20F2AB99-262E-42B4-93E2-A742A0498BDB}" dt="2023-03-03T19:10:13.961" v="89" actId="20577"/>
          <ac:spMkLst>
            <pc:docMk/>
            <pc:sldMk cId="0" sldId="278"/>
            <ac:spMk id="3" creationId="{00000000-0000-0000-0000-000000000000}"/>
          </ac:spMkLst>
        </pc:spChg>
        <pc:picChg chg="add">
          <ac:chgData name="dr Dejan Blagojević" userId="0da8e188-a3e8-4af9-94a4-8e863363270f" providerId="ADAL" clId="{20F2AB99-262E-42B4-93E2-A742A0498BDB}" dt="2023-03-03T19:09:54.269" v="84" actId="26606"/>
          <ac:picMkLst>
            <pc:docMk/>
            <pc:sldMk cId="0" sldId="278"/>
            <ac:picMk id="5" creationId="{E5C6A996-1C68-8320-0022-2AEBD9A32E62}"/>
          </ac:picMkLst>
        </pc:picChg>
        <pc:cxnChg chg="add">
          <ac:chgData name="dr Dejan Blagojević" userId="0da8e188-a3e8-4af9-94a4-8e863363270f" providerId="ADAL" clId="{20F2AB99-262E-42B4-93E2-A742A0498BDB}" dt="2023-03-03T19:09:54.269" v="84" actId="26606"/>
          <ac:cxnSpMkLst>
            <pc:docMk/>
            <pc:sldMk cId="0" sldId="278"/>
            <ac:cxnSpMk id="9" creationId="{A7F400EE-A8A5-48AF-B4D6-291B52C6F0B0}"/>
          </ac:cxnSpMkLst>
        </pc:cxnChg>
      </pc:sldChg>
      <pc:sldChg chg="addSp modSp mod setBg">
        <pc:chgData name="dr Dejan Blagojević" userId="0da8e188-a3e8-4af9-94a4-8e863363270f" providerId="ADAL" clId="{20F2AB99-262E-42B4-93E2-A742A0498BDB}" dt="2023-03-03T19:10:20.934" v="90" actId="26606"/>
        <pc:sldMkLst>
          <pc:docMk/>
          <pc:sldMk cId="0" sldId="281"/>
        </pc:sldMkLst>
        <pc:spChg chg="mod">
          <ac:chgData name="dr Dejan Blagojević" userId="0da8e188-a3e8-4af9-94a4-8e863363270f" providerId="ADAL" clId="{20F2AB99-262E-42B4-93E2-A742A0498BDB}" dt="2023-03-03T19:10:20.934" v="90" actId="26606"/>
          <ac:spMkLst>
            <pc:docMk/>
            <pc:sldMk cId="0" sldId="281"/>
            <ac:spMk id="2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10:20.934" v="90" actId="26606"/>
          <ac:spMkLst>
            <pc:docMk/>
            <pc:sldMk cId="0" sldId="281"/>
            <ac:spMk id="8" creationId="{74426AB7-D619-4515-962A-BC83909EC015}"/>
          </ac:spMkLst>
        </pc:spChg>
        <pc:spChg chg="add">
          <ac:chgData name="dr Dejan Blagojević" userId="0da8e188-a3e8-4af9-94a4-8e863363270f" providerId="ADAL" clId="{20F2AB99-262E-42B4-93E2-A742A0498BDB}" dt="2023-03-03T19:10:20.934" v="90" actId="26606"/>
          <ac:spMkLst>
            <pc:docMk/>
            <pc:sldMk cId="0" sldId="281"/>
            <ac:spMk id="10" creationId="{DE47DF98-723F-4AAC-ABCF-CACBC438F78F}"/>
          </ac:spMkLst>
        </pc:spChg>
        <pc:picChg chg="mod">
          <ac:chgData name="dr Dejan Blagojević" userId="0da8e188-a3e8-4af9-94a4-8e863363270f" providerId="ADAL" clId="{20F2AB99-262E-42B4-93E2-A742A0498BDB}" dt="2023-03-03T19:10:20.934" v="90" actId="26606"/>
          <ac:picMkLst>
            <pc:docMk/>
            <pc:sldMk cId="0" sldId="281"/>
            <ac:picMk id="3" creationId="{00000000-0000-0000-0000-000000000000}"/>
          </ac:picMkLst>
        </pc:picChg>
        <pc:cxnChg chg="add">
          <ac:chgData name="dr Dejan Blagojević" userId="0da8e188-a3e8-4af9-94a4-8e863363270f" providerId="ADAL" clId="{20F2AB99-262E-42B4-93E2-A742A0498BDB}" dt="2023-03-03T19:10:20.934" v="90" actId="26606"/>
          <ac:cxnSpMkLst>
            <pc:docMk/>
            <pc:sldMk cId="0" sldId="281"/>
            <ac:cxnSpMk id="12" creationId="{EA29FC7C-9308-4FDE-8DCA-405668055B0F}"/>
          </ac:cxnSpMkLst>
        </pc:cxnChg>
      </pc:sldChg>
      <pc:sldChg chg="addSp modSp mod setBg">
        <pc:chgData name="dr Dejan Blagojević" userId="0da8e188-a3e8-4af9-94a4-8e863363270f" providerId="ADAL" clId="{20F2AB99-262E-42B4-93E2-A742A0498BDB}" dt="2023-03-03T19:10:25.076" v="91" actId="26606"/>
        <pc:sldMkLst>
          <pc:docMk/>
          <pc:sldMk cId="0" sldId="282"/>
        </pc:sldMkLst>
        <pc:spChg chg="mod">
          <ac:chgData name="dr Dejan Blagojević" userId="0da8e188-a3e8-4af9-94a4-8e863363270f" providerId="ADAL" clId="{20F2AB99-262E-42B4-93E2-A742A0498BDB}" dt="2023-03-03T19:10:25.076" v="91" actId="26606"/>
          <ac:spMkLst>
            <pc:docMk/>
            <pc:sldMk cId="0" sldId="282"/>
            <ac:spMk id="2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10:25.076" v="91" actId="26606"/>
          <ac:spMkLst>
            <pc:docMk/>
            <pc:sldMk cId="0" sldId="282"/>
            <ac:spMk id="8" creationId="{74426AB7-D619-4515-962A-BC83909EC015}"/>
          </ac:spMkLst>
        </pc:spChg>
        <pc:spChg chg="add">
          <ac:chgData name="dr Dejan Blagojević" userId="0da8e188-a3e8-4af9-94a4-8e863363270f" providerId="ADAL" clId="{20F2AB99-262E-42B4-93E2-A742A0498BDB}" dt="2023-03-03T19:10:25.076" v="91" actId="26606"/>
          <ac:spMkLst>
            <pc:docMk/>
            <pc:sldMk cId="0" sldId="282"/>
            <ac:spMk id="10" creationId="{DE47DF98-723F-4AAC-ABCF-CACBC438F78F}"/>
          </ac:spMkLst>
        </pc:spChg>
        <pc:picChg chg="mod">
          <ac:chgData name="dr Dejan Blagojević" userId="0da8e188-a3e8-4af9-94a4-8e863363270f" providerId="ADAL" clId="{20F2AB99-262E-42B4-93E2-A742A0498BDB}" dt="2023-03-03T19:10:25.076" v="91" actId="26606"/>
          <ac:picMkLst>
            <pc:docMk/>
            <pc:sldMk cId="0" sldId="282"/>
            <ac:picMk id="3" creationId="{00000000-0000-0000-0000-000000000000}"/>
          </ac:picMkLst>
        </pc:picChg>
        <pc:cxnChg chg="add">
          <ac:chgData name="dr Dejan Blagojević" userId="0da8e188-a3e8-4af9-94a4-8e863363270f" providerId="ADAL" clId="{20F2AB99-262E-42B4-93E2-A742A0498BDB}" dt="2023-03-03T19:10:25.076" v="91" actId="26606"/>
          <ac:cxnSpMkLst>
            <pc:docMk/>
            <pc:sldMk cId="0" sldId="282"/>
            <ac:cxnSpMk id="12" creationId="{EA29FC7C-9308-4FDE-8DCA-405668055B0F}"/>
          </ac:cxnSpMkLst>
        </pc:cxnChg>
      </pc:sldChg>
      <pc:sldChg chg="addSp modSp mod setBg">
        <pc:chgData name="dr Dejan Blagojević" userId="0da8e188-a3e8-4af9-94a4-8e863363270f" providerId="ADAL" clId="{20F2AB99-262E-42B4-93E2-A742A0498BDB}" dt="2023-03-03T19:10:28.177" v="92" actId="26606"/>
        <pc:sldMkLst>
          <pc:docMk/>
          <pc:sldMk cId="0" sldId="283"/>
        </pc:sldMkLst>
        <pc:spChg chg="mod">
          <ac:chgData name="dr Dejan Blagojević" userId="0da8e188-a3e8-4af9-94a4-8e863363270f" providerId="ADAL" clId="{20F2AB99-262E-42B4-93E2-A742A0498BDB}" dt="2023-03-03T19:10:28.177" v="92" actId="26606"/>
          <ac:spMkLst>
            <pc:docMk/>
            <pc:sldMk cId="0" sldId="283"/>
            <ac:spMk id="2" creationId="{00000000-0000-0000-0000-000000000000}"/>
          </ac:spMkLst>
        </pc:spChg>
        <pc:spChg chg="add">
          <ac:chgData name="dr Dejan Blagojević" userId="0da8e188-a3e8-4af9-94a4-8e863363270f" providerId="ADAL" clId="{20F2AB99-262E-42B4-93E2-A742A0498BDB}" dt="2023-03-03T19:10:28.177" v="92" actId="26606"/>
          <ac:spMkLst>
            <pc:docMk/>
            <pc:sldMk cId="0" sldId="283"/>
            <ac:spMk id="8" creationId="{74426AB7-D619-4515-962A-BC83909EC015}"/>
          </ac:spMkLst>
        </pc:spChg>
        <pc:spChg chg="add">
          <ac:chgData name="dr Dejan Blagojević" userId="0da8e188-a3e8-4af9-94a4-8e863363270f" providerId="ADAL" clId="{20F2AB99-262E-42B4-93E2-A742A0498BDB}" dt="2023-03-03T19:10:28.177" v="92" actId="26606"/>
          <ac:spMkLst>
            <pc:docMk/>
            <pc:sldMk cId="0" sldId="283"/>
            <ac:spMk id="10" creationId="{DE47DF98-723F-4AAC-ABCF-CACBC438F78F}"/>
          </ac:spMkLst>
        </pc:spChg>
        <pc:picChg chg="mod">
          <ac:chgData name="dr Dejan Blagojević" userId="0da8e188-a3e8-4af9-94a4-8e863363270f" providerId="ADAL" clId="{20F2AB99-262E-42B4-93E2-A742A0498BDB}" dt="2023-03-03T19:10:28.177" v="92" actId="26606"/>
          <ac:picMkLst>
            <pc:docMk/>
            <pc:sldMk cId="0" sldId="283"/>
            <ac:picMk id="3" creationId="{00000000-0000-0000-0000-000000000000}"/>
          </ac:picMkLst>
        </pc:picChg>
        <pc:cxnChg chg="add">
          <ac:chgData name="dr Dejan Blagojević" userId="0da8e188-a3e8-4af9-94a4-8e863363270f" providerId="ADAL" clId="{20F2AB99-262E-42B4-93E2-A742A0498BDB}" dt="2023-03-03T19:10:28.177" v="92" actId="26606"/>
          <ac:cxnSpMkLst>
            <pc:docMk/>
            <pc:sldMk cId="0" sldId="283"/>
            <ac:cxnSpMk id="12" creationId="{EA29FC7C-9308-4FDE-8DCA-405668055B0F}"/>
          </ac:cxnSpMkLst>
        </pc:cxnChg>
      </pc:sldChg>
      <pc:sldChg chg="addSp delSp modSp new mod">
        <pc:chgData name="dr Dejan Blagojević" userId="0da8e188-a3e8-4af9-94a4-8e863363270f" providerId="ADAL" clId="{20F2AB99-262E-42B4-93E2-A742A0498BDB}" dt="2023-03-03T19:02:04.065" v="8" actId="1076"/>
        <pc:sldMkLst>
          <pc:docMk/>
          <pc:sldMk cId="1710363693" sldId="287"/>
        </pc:sldMkLst>
        <pc:spChg chg="del">
          <ac:chgData name="dr Dejan Blagojević" userId="0da8e188-a3e8-4af9-94a4-8e863363270f" providerId="ADAL" clId="{20F2AB99-262E-42B4-93E2-A742A0498BDB}" dt="2023-03-03T19:01:49.248" v="1" actId="478"/>
          <ac:spMkLst>
            <pc:docMk/>
            <pc:sldMk cId="1710363693" sldId="287"/>
            <ac:spMk id="2" creationId="{752809FC-3E26-19FC-915C-3C69BEC03B8B}"/>
          </ac:spMkLst>
        </pc:spChg>
        <pc:picChg chg="add mod">
          <ac:chgData name="dr Dejan Blagojević" userId="0da8e188-a3e8-4af9-94a4-8e863363270f" providerId="ADAL" clId="{20F2AB99-262E-42B4-93E2-A742A0498BDB}" dt="2023-03-03T19:02:04.065" v="8" actId="1076"/>
          <ac:picMkLst>
            <pc:docMk/>
            <pc:sldMk cId="1710363693" sldId="287"/>
            <ac:picMk id="3" creationId="{C22EC57D-94DC-C553-7898-BE6A39E9B221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A18D86-9D87-4431-88C1-6B43D28A89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66B0186-BB0D-4AB4-A980-5F75099EE186}">
      <dgm:prSet/>
      <dgm:spPr/>
      <dgm:t>
        <a:bodyPr/>
        <a:lstStyle/>
        <a:p>
          <a:r>
            <a:rPr lang="en-US" b="1"/>
            <a:t>C</a:t>
          </a:r>
          <a:r>
            <a:rPr lang="en-US"/>
            <a:t>ontent </a:t>
          </a:r>
          <a:r>
            <a:rPr lang="en-US" b="1"/>
            <a:t>M</a:t>
          </a:r>
          <a:r>
            <a:rPr lang="en-US"/>
            <a:t>anagement </a:t>
          </a:r>
          <a:r>
            <a:rPr lang="en-US" b="1"/>
            <a:t>S</a:t>
          </a:r>
          <a:r>
            <a:rPr lang="en-US"/>
            <a:t>ystem) je sistem koji omogućuje</a:t>
          </a:r>
        </a:p>
      </dgm:t>
    </dgm:pt>
    <dgm:pt modelId="{554518AF-80DE-4E3A-962E-A2AA870E957F}" type="parTrans" cxnId="{40FCD82B-F7B2-408F-81E1-AF6EF0FC1A40}">
      <dgm:prSet/>
      <dgm:spPr/>
      <dgm:t>
        <a:bodyPr/>
        <a:lstStyle/>
        <a:p>
          <a:endParaRPr lang="en-US"/>
        </a:p>
      </dgm:t>
    </dgm:pt>
    <dgm:pt modelId="{93B8BBBE-9AF7-42E7-9384-6394D31F1713}" type="sibTrans" cxnId="{40FCD82B-F7B2-408F-81E1-AF6EF0FC1A40}">
      <dgm:prSet/>
      <dgm:spPr/>
      <dgm:t>
        <a:bodyPr/>
        <a:lstStyle/>
        <a:p>
          <a:endParaRPr lang="en-US"/>
        </a:p>
      </dgm:t>
    </dgm:pt>
    <dgm:pt modelId="{9ACB908B-305F-4434-BD05-B326292ACAAC}">
      <dgm:prSet/>
      <dgm:spPr/>
      <dgm:t>
        <a:bodyPr/>
        <a:lstStyle/>
        <a:p>
          <a:r>
            <a:rPr lang="en-US" dirty="0" err="1"/>
            <a:t>upravljanje</a:t>
          </a:r>
          <a:r>
            <a:rPr lang="en-US" dirty="0"/>
            <a:t> </a:t>
          </a:r>
          <a:r>
            <a:rPr lang="en-US" dirty="0" err="1"/>
            <a:t>sadržajem</a:t>
          </a:r>
          <a:r>
            <a:rPr lang="en-US" dirty="0"/>
            <a:t>.</a:t>
          </a:r>
        </a:p>
      </dgm:t>
    </dgm:pt>
    <dgm:pt modelId="{2BDA0DBA-BDE6-4FC1-A0AC-E6C9AD17DD7E}" type="parTrans" cxnId="{3957EC76-DFFF-42FD-958D-E7B007269A04}">
      <dgm:prSet/>
      <dgm:spPr/>
      <dgm:t>
        <a:bodyPr/>
        <a:lstStyle/>
        <a:p>
          <a:endParaRPr lang="en-US"/>
        </a:p>
      </dgm:t>
    </dgm:pt>
    <dgm:pt modelId="{FA328976-16FB-479D-A921-5BE5D4A15139}" type="sibTrans" cxnId="{3957EC76-DFFF-42FD-958D-E7B007269A04}">
      <dgm:prSet/>
      <dgm:spPr/>
      <dgm:t>
        <a:bodyPr/>
        <a:lstStyle/>
        <a:p>
          <a:endParaRPr lang="en-US"/>
        </a:p>
      </dgm:t>
    </dgm:pt>
    <dgm:pt modelId="{46423FE7-8E84-4FBA-81A6-9AFDE96F2E54}">
      <dgm:prSet/>
      <dgm:spPr/>
      <dgm:t>
        <a:bodyPr/>
        <a:lstStyle/>
        <a:p>
          <a:r>
            <a:rPr lang="en-US" dirty="0" err="1"/>
            <a:t>klasifikaciju</a:t>
          </a:r>
          <a:r>
            <a:rPr lang="en-US" dirty="0"/>
            <a:t>,</a:t>
          </a:r>
        </a:p>
      </dgm:t>
    </dgm:pt>
    <dgm:pt modelId="{2FC79CA9-BCCE-411D-9E69-F935BE210E60}" type="parTrans" cxnId="{A1BD01F1-7EB9-49E6-A885-DBCF93F192F0}">
      <dgm:prSet/>
      <dgm:spPr/>
      <dgm:t>
        <a:bodyPr/>
        <a:lstStyle/>
        <a:p>
          <a:endParaRPr lang="en-US"/>
        </a:p>
      </dgm:t>
    </dgm:pt>
    <dgm:pt modelId="{FA87B79A-EA7F-4053-9E0D-24917F2B4523}" type="sibTrans" cxnId="{A1BD01F1-7EB9-49E6-A885-DBCF93F192F0}">
      <dgm:prSet/>
      <dgm:spPr/>
      <dgm:t>
        <a:bodyPr/>
        <a:lstStyle/>
        <a:p>
          <a:endParaRPr lang="en-US"/>
        </a:p>
      </dgm:t>
    </dgm:pt>
    <dgm:pt modelId="{44C3E88A-12E4-4EE1-8820-0AF914A1E5C2}">
      <dgm:prSet/>
      <dgm:spPr/>
      <dgm:t>
        <a:bodyPr/>
        <a:lstStyle/>
        <a:p>
          <a:r>
            <a:rPr lang="en-US"/>
            <a:t>organizaciju,</a:t>
          </a:r>
        </a:p>
      </dgm:t>
    </dgm:pt>
    <dgm:pt modelId="{3E44645E-66B1-43A2-9C3B-5518C8BA8901}" type="parTrans" cxnId="{44FF1D1E-89F4-44DE-98A6-0D5C005BA659}">
      <dgm:prSet/>
      <dgm:spPr/>
      <dgm:t>
        <a:bodyPr/>
        <a:lstStyle/>
        <a:p>
          <a:endParaRPr lang="en-US"/>
        </a:p>
      </dgm:t>
    </dgm:pt>
    <dgm:pt modelId="{6F22A649-3242-4A9C-A949-75BBAF6E13AC}" type="sibTrans" cxnId="{44FF1D1E-89F4-44DE-98A6-0D5C005BA659}">
      <dgm:prSet/>
      <dgm:spPr/>
      <dgm:t>
        <a:bodyPr/>
        <a:lstStyle/>
        <a:p>
          <a:endParaRPr lang="en-US"/>
        </a:p>
      </dgm:t>
    </dgm:pt>
    <dgm:pt modelId="{6628FE1B-0755-4320-95CD-9FCA6034A580}">
      <dgm:prSet/>
      <dgm:spPr/>
      <dgm:t>
        <a:bodyPr/>
        <a:lstStyle/>
        <a:p>
          <a:r>
            <a:rPr lang="en-US"/>
            <a:t>povezivanje</a:t>
          </a:r>
        </a:p>
      </dgm:t>
    </dgm:pt>
    <dgm:pt modelId="{B3D57B61-EB48-4763-A03C-1A39956DD760}" type="parTrans" cxnId="{69F43170-4448-4656-9EAA-5F3AC26726FB}">
      <dgm:prSet/>
      <dgm:spPr/>
      <dgm:t>
        <a:bodyPr/>
        <a:lstStyle/>
        <a:p>
          <a:endParaRPr lang="en-US"/>
        </a:p>
      </dgm:t>
    </dgm:pt>
    <dgm:pt modelId="{E8C07D8F-8335-43F5-9914-2BE996EC3894}" type="sibTrans" cxnId="{69F43170-4448-4656-9EAA-5F3AC26726FB}">
      <dgm:prSet/>
      <dgm:spPr/>
      <dgm:t>
        <a:bodyPr/>
        <a:lstStyle/>
        <a:p>
          <a:endParaRPr lang="en-US"/>
        </a:p>
      </dgm:t>
    </dgm:pt>
    <dgm:pt modelId="{589D3389-F2C4-42AE-B236-9884C3A05EE8}">
      <dgm:prSet/>
      <dgm:spPr/>
      <dgm:t>
        <a:bodyPr/>
        <a:lstStyle/>
        <a:p>
          <a:r>
            <a:rPr lang="en-US"/>
            <a:t>Sinhronizacija podataka iz više izvora</a:t>
          </a:r>
        </a:p>
      </dgm:t>
    </dgm:pt>
    <dgm:pt modelId="{25338554-87B8-4C83-AB10-8E50EDC0FA46}" type="parTrans" cxnId="{7E31B4C5-EFE7-4AEA-B79A-AF637126F69A}">
      <dgm:prSet/>
      <dgm:spPr/>
      <dgm:t>
        <a:bodyPr/>
        <a:lstStyle/>
        <a:p>
          <a:endParaRPr lang="en-US"/>
        </a:p>
      </dgm:t>
    </dgm:pt>
    <dgm:pt modelId="{B19B52C3-1562-421A-92EB-88522C5F1685}" type="sibTrans" cxnId="{7E31B4C5-EFE7-4AEA-B79A-AF637126F69A}">
      <dgm:prSet/>
      <dgm:spPr/>
      <dgm:t>
        <a:bodyPr/>
        <a:lstStyle/>
        <a:p>
          <a:endParaRPr lang="en-US"/>
        </a:p>
      </dgm:t>
    </dgm:pt>
    <dgm:pt modelId="{08BDE87C-BB13-4307-97D2-531E580EFC5B}">
      <dgm:prSet/>
      <dgm:spPr/>
      <dgm:t>
        <a:bodyPr/>
        <a:lstStyle/>
        <a:p>
          <a:r>
            <a:rPr lang="en-US"/>
            <a:t>i svaki drugi oblik uređivanja sadržaja.</a:t>
          </a:r>
        </a:p>
      </dgm:t>
    </dgm:pt>
    <dgm:pt modelId="{1440F70A-8794-4543-98B6-92F198B0AD9B}" type="parTrans" cxnId="{AD30F336-110E-4B0A-9A67-52C87D3CB737}">
      <dgm:prSet/>
      <dgm:spPr/>
      <dgm:t>
        <a:bodyPr/>
        <a:lstStyle/>
        <a:p>
          <a:endParaRPr lang="en-US"/>
        </a:p>
      </dgm:t>
    </dgm:pt>
    <dgm:pt modelId="{8F1E5612-078E-491F-9670-A500A2776EFC}" type="sibTrans" cxnId="{AD30F336-110E-4B0A-9A67-52C87D3CB737}">
      <dgm:prSet/>
      <dgm:spPr/>
      <dgm:t>
        <a:bodyPr/>
        <a:lstStyle/>
        <a:p>
          <a:endParaRPr lang="en-US"/>
        </a:p>
      </dgm:t>
    </dgm:pt>
    <dgm:pt modelId="{6E452F09-9E5F-479F-BEEA-6B38E6765FD7}" type="pres">
      <dgm:prSet presAssocID="{AFA18D86-9D87-4431-88C1-6B43D28A8923}" presName="linear" presStyleCnt="0">
        <dgm:presLayoutVars>
          <dgm:animLvl val="lvl"/>
          <dgm:resizeHandles val="exact"/>
        </dgm:presLayoutVars>
      </dgm:prSet>
      <dgm:spPr/>
    </dgm:pt>
    <dgm:pt modelId="{CC011044-BE63-4133-A2A5-31A705732DE7}" type="pres">
      <dgm:prSet presAssocID="{C66B0186-BB0D-4AB4-A980-5F75099EE186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14707379-9699-4827-92A5-538488A56623}" type="pres">
      <dgm:prSet presAssocID="{93B8BBBE-9AF7-42E7-9384-6394D31F1713}" presName="spacer" presStyleCnt="0"/>
      <dgm:spPr/>
    </dgm:pt>
    <dgm:pt modelId="{41CE070F-5B9E-4D3A-A435-1CDF55261983}" type="pres">
      <dgm:prSet presAssocID="{9ACB908B-305F-4434-BD05-B326292ACAA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3B7E63D8-22FB-4EFF-9423-EC1001F5EE86}" type="pres">
      <dgm:prSet presAssocID="{FA328976-16FB-479D-A921-5BE5D4A15139}" presName="spacer" presStyleCnt="0"/>
      <dgm:spPr/>
    </dgm:pt>
    <dgm:pt modelId="{32E76A04-B74C-4147-81B4-6EFEC0214DBA}" type="pres">
      <dgm:prSet presAssocID="{46423FE7-8E84-4FBA-81A6-9AFDE96F2E54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DF61D412-F9FB-4543-A3C7-5A864CE7A15F}" type="pres">
      <dgm:prSet presAssocID="{FA87B79A-EA7F-4053-9E0D-24917F2B4523}" presName="spacer" presStyleCnt="0"/>
      <dgm:spPr/>
    </dgm:pt>
    <dgm:pt modelId="{B7106814-6237-43EE-9478-598DAD5FB116}" type="pres">
      <dgm:prSet presAssocID="{44C3E88A-12E4-4EE1-8820-0AF914A1E5C2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C4098850-58ED-4A57-BCEE-546E1329216A}" type="pres">
      <dgm:prSet presAssocID="{6F22A649-3242-4A9C-A949-75BBAF6E13AC}" presName="spacer" presStyleCnt="0"/>
      <dgm:spPr/>
    </dgm:pt>
    <dgm:pt modelId="{CCEB904E-90E1-4BFC-A7BA-54D443346CB8}" type="pres">
      <dgm:prSet presAssocID="{6628FE1B-0755-4320-95CD-9FCA6034A580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F9672AD5-371C-420C-8746-040FE367A190}" type="pres">
      <dgm:prSet presAssocID="{E8C07D8F-8335-43F5-9914-2BE996EC3894}" presName="spacer" presStyleCnt="0"/>
      <dgm:spPr/>
    </dgm:pt>
    <dgm:pt modelId="{3203C966-4E58-40FE-BF4E-9E9726B4CA39}" type="pres">
      <dgm:prSet presAssocID="{589D3389-F2C4-42AE-B236-9884C3A05EE8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7763AD56-F7E0-4379-A7F7-8AE035CDA09B}" type="pres">
      <dgm:prSet presAssocID="{B19B52C3-1562-421A-92EB-88522C5F1685}" presName="spacer" presStyleCnt="0"/>
      <dgm:spPr/>
    </dgm:pt>
    <dgm:pt modelId="{57D072D1-4380-414D-BC53-F9D990ADAA33}" type="pres">
      <dgm:prSet presAssocID="{08BDE87C-BB13-4307-97D2-531E580EFC5B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B2855B09-BF05-4004-801F-8F6D61E9B938}" type="presOf" srcId="{C66B0186-BB0D-4AB4-A980-5F75099EE186}" destId="{CC011044-BE63-4133-A2A5-31A705732DE7}" srcOrd="0" destOrd="0" presId="urn:microsoft.com/office/officeart/2005/8/layout/vList2"/>
    <dgm:cxn modelId="{44FF1D1E-89F4-44DE-98A6-0D5C005BA659}" srcId="{AFA18D86-9D87-4431-88C1-6B43D28A8923}" destId="{44C3E88A-12E4-4EE1-8820-0AF914A1E5C2}" srcOrd="3" destOrd="0" parTransId="{3E44645E-66B1-43A2-9C3B-5518C8BA8901}" sibTransId="{6F22A649-3242-4A9C-A949-75BBAF6E13AC}"/>
    <dgm:cxn modelId="{40FCD82B-F7B2-408F-81E1-AF6EF0FC1A40}" srcId="{AFA18D86-9D87-4431-88C1-6B43D28A8923}" destId="{C66B0186-BB0D-4AB4-A980-5F75099EE186}" srcOrd="0" destOrd="0" parTransId="{554518AF-80DE-4E3A-962E-A2AA870E957F}" sibTransId="{93B8BBBE-9AF7-42E7-9384-6394D31F1713}"/>
    <dgm:cxn modelId="{AD30F336-110E-4B0A-9A67-52C87D3CB737}" srcId="{AFA18D86-9D87-4431-88C1-6B43D28A8923}" destId="{08BDE87C-BB13-4307-97D2-531E580EFC5B}" srcOrd="6" destOrd="0" parTransId="{1440F70A-8794-4543-98B6-92F198B0AD9B}" sibTransId="{8F1E5612-078E-491F-9670-A500A2776EFC}"/>
    <dgm:cxn modelId="{D3745A42-570C-4D71-814D-8AB8E7096892}" type="presOf" srcId="{08BDE87C-BB13-4307-97D2-531E580EFC5B}" destId="{57D072D1-4380-414D-BC53-F9D990ADAA33}" srcOrd="0" destOrd="0" presId="urn:microsoft.com/office/officeart/2005/8/layout/vList2"/>
    <dgm:cxn modelId="{04E8E746-8FC7-44EA-A40C-EBFE61CC56AB}" type="presOf" srcId="{44C3E88A-12E4-4EE1-8820-0AF914A1E5C2}" destId="{B7106814-6237-43EE-9478-598DAD5FB116}" srcOrd="0" destOrd="0" presId="urn:microsoft.com/office/officeart/2005/8/layout/vList2"/>
    <dgm:cxn modelId="{69F43170-4448-4656-9EAA-5F3AC26726FB}" srcId="{AFA18D86-9D87-4431-88C1-6B43D28A8923}" destId="{6628FE1B-0755-4320-95CD-9FCA6034A580}" srcOrd="4" destOrd="0" parTransId="{B3D57B61-EB48-4763-A03C-1A39956DD760}" sibTransId="{E8C07D8F-8335-43F5-9914-2BE996EC3894}"/>
    <dgm:cxn modelId="{3957EC76-DFFF-42FD-958D-E7B007269A04}" srcId="{AFA18D86-9D87-4431-88C1-6B43D28A8923}" destId="{9ACB908B-305F-4434-BD05-B326292ACAAC}" srcOrd="1" destOrd="0" parTransId="{2BDA0DBA-BDE6-4FC1-A0AC-E6C9AD17DD7E}" sibTransId="{FA328976-16FB-479D-A921-5BE5D4A15139}"/>
    <dgm:cxn modelId="{BD825F59-EACA-456E-B025-9C7DA1541672}" type="presOf" srcId="{589D3389-F2C4-42AE-B236-9884C3A05EE8}" destId="{3203C966-4E58-40FE-BF4E-9E9726B4CA39}" srcOrd="0" destOrd="0" presId="urn:microsoft.com/office/officeart/2005/8/layout/vList2"/>
    <dgm:cxn modelId="{A67F4983-2937-4ADE-A1C2-FF3FD92749A9}" type="presOf" srcId="{AFA18D86-9D87-4431-88C1-6B43D28A8923}" destId="{6E452F09-9E5F-479F-BEEA-6B38E6765FD7}" srcOrd="0" destOrd="0" presId="urn:microsoft.com/office/officeart/2005/8/layout/vList2"/>
    <dgm:cxn modelId="{F7E351BD-DB94-4540-AF7B-1A35395FDB34}" type="presOf" srcId="{6628FE1B-0755-4320-95CD-9FCA6034A580}" destId="{CCEB904E-90E1-4BFC-A7BA-54D443346CB8}" srcOrd="0" destOrd="0" presId="urn:microsoft.com/office/officeart/2005/8/layout/vList2"/>
    <dgm:cxn modelId="{7E31B4C5-EFE7-4AEA-B79A-AF637126F69A}" srcId="{AFA18D86-9D87-4431-88C1-6B43D28A8923}" destId="{589D3389-F2C4-42AE-B236-9884C3A05EE8}" srcOrd="5" destOrd="0" parTransId="{25338554-87B8-4C83-AB10-8E50EDC0FA46}" sibTransId="{B19B52C3-1562-421A-92EB-88522C5F1685}"/>
    <dgm:cxn modelId="{F7EDE3C6-3D7E-423A-8095-1E90F5DAF36C}" type="presOf" srcId="{9ACB908B-305F-4434-BD05-B326292ACAAC}" destId="{41CE070F-5B9E-4D3A-A435-1CDF55261983}" srcOrd="0" destOrd="0" presId="urn:microsoft.com/office/officeart/2005/8/layout/vList2"/>
    <dgm:cxn modelId="{C85172C8-A425-4A22-81C0-2C70666B7F8C}" type="presOf" srcId="{46423FE7-8E84-4FBA-81A6-9AFDE96F2E54}" destId="{32E76A04-B74C-4147-81B4-6EFEC0214DBA}" srcOrd="0" destOrd="0" presId="urn:microsoft.com/office/officeart/2005/8/layout/vList2"/>
    <dgm:cxn modelId="{A1BD01F1-7EB9-49E6-A885-DBCF93F192F0}" srcId="{AFA18D86-9D87-4431-88C1-6B43D28A8923}" destId="{46423FE7-8E84-4FBA-81A6-9AFDE96F2E54}" srcOrd="2" destOrd="0" parTransId="{2FC79CA9-BCCE-411D-9E69-F935BE210E60}" sibTransId="{FA87B79A-EA7F-4053-9E0D-24917F2B4523}"/>
    <dgm:cxn modelId="{8CAA6E85-564A-491F-85F9-30A0CAA034F9}" type="presParOf" srcId="{6E452F09-9E5F-479F-BEEA-6B38E6765FD7}" destId="{CC011044-BE63-4133-A2A5-31A705732DE7}" srcOrd="0" destOrd="0" presId="urn:microsoft.com/office/officeart/2005/8/layout/vList2"/>
    <dgm:cxn modelId="{02123F84-B452-400D-979C-BE4295C1C2E1}" type="presParOf" srcId="{6E452F09-9E5F-479F-BEEA-6B38E6765FD7}" destId="{14707379-9699-4827-92A5-538488A56623}" srcOrd="1" destOrd="0" presId="urn:microsoft.com/office/officeart/2005/8/layout/vList2"/>
    <dgm:cxn modelId="{0D7C1C3E-4145-44A4-9E7C-A07CA73BD0E3}" type="presParOf" srcId="{6E452F09-9E5F-479F-BEEA-6B38E6765FD7}" destId="{41CE070F-5B9E-4D3A-A435-1CDF55261983}" srcOrd="2" destOrd="0" presId="urn:microsoft.com/office/officeart/2005/8/layout/vList2"/>
    <dgm:cxn modelId="{F30CF91F-A8C6-4B93-B995-262B91796F90}" type="presParOf" srcId="{6E452F09-9E5F-479F-BEEA-6B38E6765FD7}" destId="{3B7E63D8-22FB-4EFF-9423-EC1001F5EE86}" srcOrd="3" destOrd="0" presId="urn:microsoft.com/office/officeart/2005/8/layout/vList2"/>
    <dgm:cxn modelId="{5E7A4789-E2C3-4D24-9BD2-5DB2BE49ABAA}" type="presParOf" srcId="{6E452F09-9E5F-479F-BEEA-6B38E6765FD7}" destId="{32E76A04-B74C-4147-81B4-6EFEC0214DBA}" srcOrd="4" destOrd="0" presId="urn:microsoft.com/office/officeart/2005/8/layout/vList2"/>
    <dgm:cxn modelId="{9E91CB12-4457-4E86-9CD3-FFB82E1F7E00}" type="presParOf" srcId="{6E452F09-9E5F-479F-BEEA-6B38E6765FD7}" destId="{DF61D412-F9FB-4543-A3C7-5A864CE7A15F}" srcOrd="5" destOrd="0" presId="urn:microsoft.com/office/officeart/2005/8/layout/vList2"/>
    <dgm:cxn modelId="{3F603A25-FD3A-47CD-8E28-272DC5D34259}" type="presParOf" srcId="{6E452F09-9E5F-479F-BEEA-6B38E6765FD7}" destId="{B7106814-6237-43EE-9478-598DAD5FB116}" srcOrd="6" destOrd="0" presId="urn:microsoft.com/office/officeart/2005/8/layout/vList2"/>
    <dgm:cxn modelId="{586A3A15-C9E0-4882-8AD7-7B730AE39D88}" type="presParOf" srcId="{6E452F09-9E5F-479F-BEEA-6B38E6765FD7}" destId="{C4098850-58ED-4A57-BCEE-546E1329216A}" srcOrd="7" destOrd="0" presId="urn:microsoft.com/office/officeart/2005/8/layout/vList2"/>
    <dgm:cxn modelId="{14845117-CADB-45E6-8A3D-CAB02AA5AAD1}" type="presParOf" srcId="{6E452F09-9E5F-479F-BEEA-6B38E6765FD7}" destId="{CCEB904E-90E1-4BFC-A7BA-54D443346CB8}" srcOrd="8" destOrd="0" presId="urn:microsoft.com/office/officeart/2005/8/layout/vList2"/>
    <dgm:cxn modelId="{4047BF73-686B-40B4-BEBF-E5BA5B7ADDC2}" type="presParOf" srcId="{6E452F09-9E5F-479F-BEEA-6B38E6765FD7}" destId="{F9672AD5-371C-420C-8746-040FE367A190}" srcOrd="9" destOrd="0" presId="urn:microsoft.com/office/officeart/2005/8/layout/vList2"/>
    <dgm:cxn modelId="{5DF6F726-94C2-44C8-B80F-FF30AC015D48}" type="presParOf" srcId="{6E452F09-9E5F-479F-BEEA-6B38E6765FD7}" destId="{3203C966-4E58-40FE-BF4E-9E9726B4CA39}" srcOrd="10" destOrd="0" presId="urn:microsoft.com/office/officeart/2005/8/layout/vList2"/>
    <dgm:cxn modelId="{C03FB176-8E4B-4E56-9368-0224CA509AB9}" type="presParOf" srcId="{6E452F09-9E5F-479F-BEEA-6B38E6765FD7}" destId="{7763AD56-F7E0-4379-A7F7-8AE035CDA09B}" srcOrd="11" destOrd="0" presId="urn:microsoft.com/office/officeart/2005/8/layout/vList2"/>
    <dgm:cxn modelId="{CF3B0875-AC3C-4F15-829C-A30F3228D55B}" type="presParOf" srcId="{6E452F09-9E5F-479F-BEEA-6B38E6765FD7}" destId="{57D072D1-4380-414D-BC53-F9D990ADAA3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FDFA70-8E78-46CD-9BE9-C22EE087F8E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02FF3FE-BD1C-40D0-B7ED-0DF41CD89335}">
      <dgm:prSet/>
      <dgm:spPr/>
      <dgm:t>
        <a:bodyPr/>
        <a:lstStyle/>
        <a:p>
          <a:r>
            <a:rPr lang="en-US"/>
            <a:t>Programer</a:t>
          </a:r>
        </a:p>
      </dgm:t>
    </dgm:pt>
    <dgm:pt modelId="{0046C27E-8688-4B3D-899F-F8ACF96F14E9}" type="parTrans" cxnId="{4A1BB9A9-2BEE-4D81-85EB-8651890B500F}">
      <dgm:prSet/>
      <dgm:spPr/>
      <dgm:t>
        <a:bodyPr/>
        <a:lstStyle/>
        <a:p>
          <a:endParaRPr lang="en-US"/>
        </a:p>
      </dgm:t>
    </dgm:pt>
    <dgm:pt modelId="{D2C90F37-D7E5-4FAC-A09A-6ED932EE820B}" type="sibTrans" cxnId="{4A1BB9A9-2BEE-4D81-85EB-8651890B500F}">
      <dgm:prSet/>
      <dgm:spPr/>
      <dgm:t>
        <a:bodyPr/>
        <a:lstStyle/>
        <a:p>
          <a:endParaRPr lang="en-US"/>
        </a:p>
      </dgm:t>
    </dgm:pt>
    <dgm:pt modelId="{293252B1-79CF-44CF-AF6B-5FF439C4C50C}">
      <dgm:prSet/>
      <dgm:spPr/>
      <dgm:t>
        <a:bodyPr/>
        <a:lstStyle/>
        <a:p>
          <a:r>
            <a:rPr lang="en-US"/>
            <a:t>administrator,</a:t>
          </a:r>
        </a:p>
      </dgm:t>
    </dgm:pt>
    <dgm:pt modelId="{79B6F391-892F-4D8A-B194-ACE1AE911DEE}" type="parTrans" cxnId="{3B089C50-DFAB-4F5D-B2FA-9789531EA4D0}">
      <dgm:prSet/>
      <dgm:spPr/>
      <dgm:t>
        <a:bodyPr/>
        <a:lstStyle/>
        <a:p>
          <a:endParaRPr lang="en-US"/>
        </a:p>
      </dgm:t>
    </dgm:pt>
    <dgm:pt modelId="{66EFC2F4-29DF-4C23-8906-8DA593A19910}" type="sibTrans" cxnId="{3B089C50-DFAB-4F5D-B2FA-9789531EA4D0}">
      <dgm:prSet/>
      <dgm:spPr/>
      <dgm:t>
        <a:bodyPr/>
        <a:lstStyle/>
        <a:p>
          <a:endParaRPr lang="en-US"/>
        </a:p>
      </dgm:t>
    </dgm:pt>
    <dgm:pt modelId="{4CDE3381-D7BF-4249-B870-077A4447CC0F}">
      <dgm:prSet/>
      <dgm:spPr/>
      <dgm:t>
        <a:bodyPr/>
        <a:lstStyle/>
        <a:p>
          <a:r>
            <a:rPr lang="en-US"/>
            <a:t>programer CMS-a i</a:t>
          </a:r>
        </a:p>
      </dgm:t>
    </dgm:pt>
    <dgm:pt modelId="{A6D6BE33-66BA-4C25-B4E7-12B87D41BA77}" type="parTrans" cxnId="{BD27762B-A8E7-4D3F-8118-9AEEEF258609}">
      <dgm:prSet/>
      <dgm:spPr/>
      <dgm:t>
        <a:bodyPr/>
        <a:lstStyle/>
        <a:p>
          <a:endParaRPr lang="en-US"/>
        </a:p>
      </dgm:t>
    </dgm:pt>
    <dgm:pt modelId="{6CF43505-A9D0-4FBC-995E-E22B72F279CB}" type="sibTrans" cxnId="{BD27762B-A8E7-4D3F-8118-9AEEEF258609}">
      <dgm:prSet/>
      <dgm:spPr/>
      <dgm:t>
        <a:bodyPr/>
        <a:lstStyle/>
        <a:p>
          <a:endParaRPr lang="en-US"/>
        </a:p>
      </dgm:t>
    </dgm:pt>
    <dgm:pt modelId="{F414763A-F511-45A9-8B66-3B51E519124C}">
      <dgm:prSet/>
      <dgm:spPr/>
      <dgm:t>
        <a:bodyPr/>
        <a:lstStyle/>
        <a:p>
          <a:r>
            <a:rPr lang="en-US"/>
            <a:t>optimizacija za pretrazivače</a:t>
          </a:r>
        </a:p>
      </dgm:t>
    </dgm:pt>
    <dgm:pt modelId="{E5AF43CA-F8BA-426A-AC6F-1564ACB37B29}" type="parTrans" cxnId="{8BA5D0AB-C782-429C-B46F-C9BA057A5E00}">
      <dgm:prSet/>
      <dgm:spPr/>
      <dgm:t>
        <a:bodyPr/>
        <a:lstStyle/>
        <a:p>
          <a:endParaRPr lang="en-US"/>
        </a:p>
      </dgm:t>
    </dgm:pt>
    <dgm:pt modelId="{2FA5FE47-478C-4DB2-B596-E330C72D6CAC}" type="sibTrans" cxnId="{8BA5D0AB-C782-429C-B46F-C9BA057A5E00}">
      <dgm:prSet/>
      <dgm:spPr/>
      <dgm:t>
        <a:bodyPr/>
        <a:lstStyle/>
        <a:p>
          <a:endParaRPr lang="en-US"/>
        </a:p>
      </dgm:t>
    </dgm:pt>
    <dgm:pt modelId="{55BCF98B-7719-479E-8F2B-629E78EBB8B8}" type="pres">
      <dgm:prSet presAssocID="{3BFDFA70-8E78-46CD-9BE9-C22EE087F8EC}" presName="linear" presStyleCnt="0">
        <dgm:presLayoutVars>
          <dgm:animLvl val="lvl"/>
          <dgm:resizeHandles val="exact"/>
        </dgm:presLayoutVars>
      </dgm:prSet>
      <dgm:spPr/>
    </dgm:pt>
    <dgm:pt modelId="{EAAEF59D-6C15-4E5B-9617-C3740185658E}" type="pres">
      <dgm:prSet presAssocID="{402FF3FE-BD1C-40D0-B7ED-0DF41CD89335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E06C06BB-5601-4E9B-A3EE-478CAC57BF35}" type="pres">
      <dgm:prSet presAssocID="{402FF3FE-BD1C-40D0-B7ED-0DF41CD89335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D09D6805-8E2F-417E-A3A9-D7D422E19016}" type="presOf" srcId="{4CDE3381-D7BF-4249-B870-077A4447CC0F}" destId="{E06C06BB-5601-4E9B-A3EE-478CAC57BF35}" srcOrd="0" destOrd="1" presId="urn:microsoft.com/office/officeart/2005/8/layout/vList2"/>
    <dgm:cxn modelId="{BD27762B-A8E7-4D3F-8118-9AEEEF258609}" srcId="{402FF3FE-BD1C-40D0-B7ED-0DF41CD89335}" destId="{4CDE3381-D7BF-4249-B870-077A4447CC0F}" srcOrd="1" destOrd="0" parTransId="{A6D6BE33-66BA-4C25-B4E7-12B87D41BA77}" sibTransId="{6CF43505-A9D0-4FBC-995E-E22B72F279CB}"/>
    <dgm:cxn modelId="{CCA3C941-5336-4DA7-9670-9E7E3F6D26B5}" type="presOf" srcId="{402FF3FE-BD1C-40D0-B7ED-0DF41CD89335}" destId="{EAAEF59D-6C15-4E5B-9617-C3740185658E}" srcOrd="0" destOrd="0" presId="urn:microsoft.com/office/officeart/2005/8/layout/vList2"/>
    <dgm:cxn modelId="{BD84556C-6BBB-4EC7-89D1-536072530C9F}" type="presOf" srcId="{3BFDFA70-8E78-46CD-9BE9-C22EE087F8EC}" destId="{55BCF98B-7719-479E-8F2B-629E78EBB8B8}" srcOrd="0" destOrd="0" presId="urn:microsoft.com/office/officeart/2005/8/layout/vList2"/>
    <dgm:cxn modelId="{3B089C50-DFAB-4F5D-B2FA-9789531EA4D0}" srcId="{402FF3FE-BD1C-40D0-B7ED-0DF41CD89335}" destId="{293252B1-79CF-44CF-AF6B-5FF439C4C50C}" srcOrd="0" destOrd="0" parTransId="{79B6F391-892F-4D8A-B194-ACE1AE911DEE}" sibTransId="{66EFC2F4-29DF-4C23-8906-8DA593A19910}"/>
    <dgm:cxn modelId="{5F40D98B-CBCB-472F-BEE7-1198EBB91F7A}" type="presOf" srcId="{F414763A-F511-45A9-8B66-3B51E519124C}" destId="{E06C06BB-5601-4E9B-A3EE-478CAC57BF35}" srcOrd="0" destOrd="2" presId="urn:microsoft.com/office/officeart/2005/8/layout/vList2"/>
    <dgm:cxn modelId="{4A1BB9A9-2BEE-4D81-85EB-8651890B500F}" srcId="{3BFDFA70-8E78-46CD-9BE9-C22EE087F8EC}" destId="{402FF3FE-BD1C-40D0-B7ED-0DF41CD89335}" srcOrd="0" destOrd="0" parTransId="{0046C27E-8688-4B3D-899F-F8ACF96F14E9}" sibTransId="{D2C90F37-D7E5-4FAC-A09A-6ED932EE820B}"/>
    <dgm:cxn modelId="{8BA5D0AB-C782-429C-B46F-C9BA057A5E00}" srcId="{402FF3FE-BD1C-40D0-B7ED-0DF41CD89335}" destId="{F414763A-F511-45A9-8B66-3B51E519124C}" srcOrd="2" destOrd="0" parTransId="{E5AF43CA-F8BA-426A-AC6F-1564ACB37B29}" sibTransId="{2FA5FE47-478C-4DB2-B596-E330C72D6CAC}"/>
    <dgm:cxn modelId="{7B7A26B0-15DA-49F2-8DC6-DED8CB7064E6}" type="presOf" srcId="{293252B1-79CF-44CF-AF6B-5FF439C4C50C}" destId="{E06C06BB-5601-4E9B-A3EE-478CAC57BF35}" srcOrd="0" destOrd="0" presId="urn:microsoft.com/office/officeart/2005/8/layout/vList2"/>
    <dgm:cxn modelId="{47990C72-D93D-4B5C-B062-20F5547CF944}" type="presParOf" srcId="{55BCF98B-7719-479E-8F2B-629E78EBB8B8}" destId="{EAAEF59D-6C15-4E5B-9617-C3740185658E}" srcOrd="0" destOrd="0" presId="urn:microsoft.com/office/officeart/2005/8/layout/vList2"/>
    <dgm:cxn modelId="{AE86D1A6-B6AF-4BE7-B1EF-6CAAB19113A5}" type="presParOf" srcId="{55BCF98B-7719-479E-8F2B-629E78EBB8B8}" destId="{E06C06BB-5601-4E9B-A3EE-478CAC57BF3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011044-BE63-4133-A2A5-31A705732DE7}">
      <dsp:nvSpPr>
        <dsp:cNvPr id="0" name=""/>
        <dsp:cNvSpPr/>
      </dsp:nvSpPr>
      <dsp:spPr>
        <a:xfrm>
          <a:off x="0" y="329084"/>
          <a:ext cx="670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C</a:t>
          </a:r>
          <a:r>
            <a:rPr lang="en-US" sz="2200" kern="1200"/>
            <a:t>ontent </a:t>
          </a:r>
          <a:r>
            <a:rPr lang="en-US" sz="2200" b="1" kern="1200"/>
            <a:t>M</a:t>
          </a:r>
          <a:r>
            <a:rPr lang="en-US" sz="2200" kern="1200"/>
            <a:t>anagement </a:t>
          </a:r>
          <a:r>
            <a:rPr lang="en-US" sz="2200" b="1" kern="1200"/>
            <a:t>S</a:t>
          </a:r>
          <a:r>
            <a:rPr lang="en-US" sz="2200" kern="1200"/>
            <a:t>ystem) je sistem koji omogućuje</a:t>
          </a:r>
        </a:p>
      </dsp:txBody>
      <dsp:txXfrm>
        <a:off x="25759" y="354843"/>
        <a:ext cx="6654082" cy="476152"/>
      </dsp:txXfrm>
    </dsp:sp>
    <dsp:sp modelId="{41CE070F-5B9E-4D3A-A435-1CDF55261983}">
      <dsp:nvSpPr>
        <dsp:cNvPr id="0" name=""/>
        <dsp:cNvSpPr/>
      </dsp:nvSpPr>
      <dsp:spPr>
        <a:xfrm>
          <a:off x="0" y="920114"/>
          <a:ext cx="670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upravljanje</a:t>
          </a:r>
          <a:r>
            <a:rPr lang="en-US" sz="2200" kern="1200" dirty="0"/>
            <a:t> </a:t>
          </a:r>
          <a:r>
            <a:rPr lang="en-US" sz="2200" kern="1200" dirty="0" err="1"/>
            <a:t>sadržajem</a:t>
          </a:r>
          <a:r>
            <a:rPr lang="en-US" sz="2200" kern="1200" dirty="0"/>
            <a:t>.</a:t>
          </a:r>
        </a:p>
      </dsp:txBody>
      <dsp:txXfrm>
        <a:off x="25759" y="945873"/>
        <a:ext cx="6654082" cy="476152"/>
      </dsp:txXfrm>
    </dsp:sp>
    <dsp:sp modelId="{32E76A04-B74C-4147-81B4-6EFEC0214DBA}">
      <dsp:nvSpPr>
        <dsp:cNvPr id="0" name=""/>
        <dsp:cNvSpPr/>
      </dsp:nvSpPr>
      <dsp:spPr>
        <a:xfrm>
          <a:off x="0" y="1511144"/>
          <a:ext cx="670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klasifikaciju</a:t>
          </a:r>
          <a:r>
            <a:rPr lang="en-US" sz="2200" kern="1200" dirty="0"/>
            <a:t>,</a:t>
          </a:r>
        </a:p>
      </dsp:txBody>
      <dsp:txXfrm>
        <a:off x="25759" y="1536903"/>
        <a:ext cx="6654082" cy="476152"/>
      </dsp:txXfrm>
    </dsp:sp>
    <dsp:sp modelId="{B7106814-6237-43EE-9478-598DAD5FB116}">
      <dsp:nvSpPr>
        <dsp:cNvPr id="0" name=""/>
        <dsp:cNvSpPr/>
      </dsp:nvSpPr>
      <dsp:spPr>
        <a:xfrm>
          <a:off x="0" y="2102175"/>
          <a:ext cx="670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organizaciju,</a:t>
          </a:r>
        </a:p>
      </dsp:txBody>
      <dsp:txXfrm>
        <a:off x="25759" y="2127934"/>
        <a:ext cx="6654082" cy="476152"/>
      </dsp:txXfrm>
    </dsp:sp>
    <dsp:sp modelId="{CCEB904E-90E1-4BFC-A7BA-54D443346CB8}">
      <dsp:nvSpPr>
        <dsp:cNvPr id="0" name=""/>
        <dsp:cNvSpPr/>
      </dsp:nvSpPr>
      <dsp:spPr>
        <a:xfrm>
          <a:off x="0" y="2693205"/>
          <a:ext cx="670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povezivanje</a:t>
          </a:r>
        </a:p>
      </dsp:txBody>
      <dsp:txXfrm>
        <a:off x="25759" y="2718964"/>
        <a:ext cx="6654082" cy="476152"/>
      </dsp:txXfrm>
    </dsp:sp>
    <dsp:sp modelId="{3203C966-4E58-40FE-BF4E-9E9726B4CA39}">
      <dsp:nvSpPr>
        <dsp:cNvPr id="0" name=""/>
        <dsp:cNvSpPr/>
      </dsp:nvSpPr>
      <dsp:spPr>
        <a:xfrm>
          <a:off x="0" y="3284235"/>
          <a:ext cx="670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Sinhronizacija podataka iz više izvora</a:t>
          </a:r>
        </a:p>
      </dsp:txBody>
      <dsp:txXfrm>
        <a:off x="25759" y="3309994"/>
        <a:ext cx="6654082" cy="476152"/>
      </dsp:txXfrm>
    </dsp:sp>
    <dsp:sp modelId="{57D072D1-4380-414D-BC53-F9D990ADAA33}">
      <dsp:nvSpPr>
        <dsp:cNvPr id="0" name=""/>
        <dsp:cNvSpPr/>
      </dsp:nvSpPr>
      <dsp:spPr>
        <a:xfrm>
          <a:off x="0" y="3875265"/>
          <a:ext cx="670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 svaki drugi oblik uređivanja sadržaja.</a:t>
          </a:r>
        </a:p>
      </dsp:txBody>
      <dsp:txXfrm>
        <a:off x="25759" y="3901024"/>
        <a:ext cx="6654082" cy="476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EF59D-6C15-4E5B-9617-C3740185658E}">
      <dsp:nvSpPr>
        <dsp:cNvPr id="0" name=""/>
        <dsp:cNvSpPr/>
      </dsp:nvSpPr>
      <dsp:spPr>
        <a:xfrm>
          <a:off x="0" y="7554"/>
          <a:ext cx="5249545" cy="935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Programer</a:t>
          </a:r>
        </a:p>
      </dsp:txBody>
      <dsp:txXfrm>
        <a:off x="45663" y="53217"/>
        <a:ext cx="5158219" cy="844089"/>
      </dsp:txXfrm>
    </dsp:sp>
    <dsp:sp modelId="{E06C06BB-5601-4E9B-A3EE-478CAC57BF35}">
      <dsp:nvSpPr>
        <dsp:cNvPr id="0" name=""/>
        <dsp:cNvSpPr/>
      </dsp:nvSpPr>
      <dsp:spPr>
        <a:xfrm>
          <a:off x="0" y="942970"/>
          <a:ext cx="5249545" cy="1574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673" tIns="49530" rIns="277368" bIns="4953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000" kern="1200"/>
            <a:t>administrator,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000" kern="1200"/>
            <a:t>programer CMS-a i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000" kern="1200"/>
            <a:t>optimizacija za pretrazivače</a:t>
          </a:r>
        </a:p>
      </dsp:txBody>
      <dsp:txXfrm>
        <a:off x="0" y="942970"/>
        <a:ext cx="5249545" cy="1574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366085A-094A-F42F-157E-14E9735904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FF5F7C5-CA7A-D9A6-16B2-BA4E0F541F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sr-Latn-RS"/>
              <a:t>Kliknite da biste uredili stil podnaslova mastera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111B241-7C65-8661-BB2F-1CF0DD4D7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57828A8-7BF8-F4E8-5463-04E3DCF5A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AB71359-E6CE-5E2E-4E59-F1D5AE082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5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7C080B-7CB2-A0E6-072E-A9CD94CB6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F790AFAC-C48B-CA32-F1C6-D550C3D5D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C1111E0-D28A-BE31-DE8A-EFD404E87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535C823-71F8-5CCF-A48B-27D6407FC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C021FC8-4E1F-24DD-A1C2-44AA5E46B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4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5609D1BE-8535-88C3-6854-BA358535E6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9245D896-0EC5-10FE-C19A-F8D47F3E29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F2D2E1A5-9A0C-F311-037A-AB21A6BE1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5453D0C-2D1B-AEAD-D330-952DC16BF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3C1D6173-F87B-63A1-865D-C7A8751C7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661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292934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03-Mar-23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8043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292934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03-Mar-23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7960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03-Mar-23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5412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235342B-9783-E6BB-E94A-A642CD245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AB365C7-060D-E988-2F70-2969B0912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BD4DDD31-1D3C-29DF-CF2A-3BE1402ED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CFAE3A1-7666-05D8-EF8D-023DA378A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A1DF346B-69AC-F7EC-F056-4FE8C6273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57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F7E37A-FDBE-C884-5C91-2515246F3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DA1B5E13-AB79-937E-C407-FF476B08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5E46B78A-CB97-B52C-218B-949A0DDFE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1E5D153A-1D54-73A2-E43D-B8CF84AAE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A19CA3B0-93E9-6F98-E37A-93B90423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41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27A7C19-7D08-B1F5-7E62-2B7CB2C65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035C187-F496-4CC0-E537-2DDD77B23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66DD0FBC-2594-1AB2-C2D7-BF34B795B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9CDFB67E-B850-BA3E-61E1-6416CBA9C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6D945C62-7C1B-524A-64B2-FC80ACED9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8F143971-A1BB-A6EB-34BB-7BD0482FE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74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00E9BC-9111-6ECE-0B89-7EC62354A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9BF66EB2-49E9-ABB2-DD06-EC55D9472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8663C1F2-A87E-082A-2062-C9D7F1879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ED8E7FF6-6F55-ECDA-6367-DD3134C0DF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5A4F85B6-94BE-4369-0241-192FEA670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27062026-E6DD-D7F3-B5B3-F51AA591D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7E2F1576-61DA-2C62-2100-FB4875C7B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F107B07B-DAF5-403F-73C5-AFDA546E1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7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3395A76-9144-7A8B-C5A8-29D2ACFDF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DC013DC2-83B5-1615-77DC-75B5B42CA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931A091E-FB7E-AEC8-EC29-6A58F273A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111D2B75-3FE3-269A-73BB-09DFED755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7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ECF2EE5C-CDD6-39F7-E8B6-040C2D08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DDDDD6AA-84F3-0441-BAF1-ACEDB6FD0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1D786798-2698-9C22-DFEB-801499E7A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14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4D52A6-447F-6D71-FA07-693494546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2EFE710-71CC-0980-2CF0-6AD7A805F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C3DC9301-A527-F9BB-1479-00AAEE24AC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A895B0BB-5AD1-3449-9677-B48F5BB2B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7E838A9F-06C4-C7BA-28DD-9AD4935E2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3D283868-4F22-61B7-0699-7052CDA85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8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7061048-2A45-05B7-BD15-315FB45D0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EC789835-F5C4-117B-AC39-6E62D3A3FE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114AE1F3-86A8-8408-BCF5-2587369FF6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1D476E54-6CA0-0EE0-9B47-65B127D9C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E75C4940-74AE-2981-6640-8006FD1E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5443CC1A-CA45-FC03-0B6D-DA46841BF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5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8743B3D3-01CC-01D8-F243-4F69F9DE0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B02BD957-EC41-DE01-CA89-91405F7A2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5E552A7B-1B14-028E-E0D6-77C53AD786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03-Mar-23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CB8030F9-26E0-A31F-B37D-2C6CD6A51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331B77F-EC65-73A0-B922-3586ACA6D0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0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jophielsilvestrone.wordpress.com/wp-admin/options-general.ph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800" y="3398520"/>
            <a:ext cx="7848600" cy="1905"/>
          </a:xfrm>
          <a:custGeom>
            <a:avLst/>
            <a:gdLst/>
            <a:ahLst/>
            <a:cxnLst/>
            <a:rect l="l" t="t" r="r" b="b"/>
            <a:pathLst>
              <a:path w="7848600" h="1904">
                <a:moveTo>
                  <a:pt x="0" y="0"/>
                </a:moveTo>
                <a:lnTo>
                  <a:pt x="7848599" y="1645"/>
                </a:lnTo>
              </a:path>
            </a:pathLst>
          </a:custGeom>
          <a:ln w="19049">
            <a:solidFill>
              <a:srgbClr val="D2523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0876" y="481324"/>
            <a:ext cx="4841875" cy="24993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200"/>
              </a:lnSpc>
              <a:spcBef>
                <a:spcPts val="90"/>
              </a:spcBef>
            </a:pPr>
            <a:r>
              <a:rPr sz="5400" spc="-65" dirty="0">
                <a:solidFill>
                  <a:srgbClr val="D2523B"/>
                </a:solidFill>
              </a:rPr>
              <a:t>CONTENT </a:t>
            </a:r>
            <a:r>
              <a:rPr sz="5400" spc="-60" dirty="0">
                <a:solidFill>
                  <a:srgbClr val="D2523B"/>
                </a:solidFill>
              </a:rPr>
              <a:t> </a:t>
            </a:r>
            <a:r>
              <a:rPr sz="5400" spc="-150" dirty="0">
                <a:solidFill>
                  <a:srgbClr val="D2523B"/>
                </a:solidFill>
              </a:rPr>
              <a:t>M</a:t>
            </a:r>
            <a:r>
              <a:rPr sz="5400" spc="-75" dirty="0">
                <a:solidFill>
                  <a:srgbClr val="D2523B"/>
                </a:solidFill>
              </a:rPr>
              <a:t>ANA</a:t>
            </a:r>
            <a:r>
              <a:rPr sz="5400" spc="-70" dirty="0">
                <a:solidFill>
                  <a:srgbClr val="D2523B"/>
                </a:solidFill>
              </a:rPr>
              <a:t>G</a:t>
            </a:r>
            <a:r>
              <a:rPr sz="5400" spc="-75" dirty="0">
                <a:solidFill>
                  <a:srgbClr val="D2523B"/>
                </a:solidFill>
              </a:rPr>
              <a:t>E</a:t>
            </a:r>
            <a:r>
              <a:rPr sz="5400" spc="-150" dirty="0">
                <a:solidFill>
                  <a:srgbClr val="D2523B"/>
                </a:solidFill>
              </a:rPr>
              <a:t>M</a:t>
            </a:r>
            <a:r>
              <a:rPr sz="5400" spc="-75" dirty="0">
                <a:solidFill>
                  <a:srgbClr val="D2523B"/>
                </a:solidFill>
              </a:rPr>
              <a:t>EN</a:t>
            </a:r>
            <a:r>
              <a:rPr sz="5400" dirty="0">
                <a:solidFill>
                  <a:srgbClr val="D2523B"/>
                </a:solidFill>
              </a:rPr>
              <a:t>T </a:t>
            </a:r>
            <a:r>
              <a:rPr sz="5400" dirty="0">
                <a:solidFill>
                  <a:srgbClr val="D2523B"/>
                </a:solidFill>
                <a:latin typeface="Times New Roman"/>
                <a:cs typeface="Times New Roman"/>
              </a:rPr>
              <a:t> </a:t>
            </a:r>
            <a:r>
              <a:rPr sz="5400" spc="-60" dirty="0">
                <a:solidFill>
                  <a:srgbClr val="D2523B"/>
                </a:solidFill>
              </a:rPr>
              <a:t>SYSTEM</a:t>
            </a:r>
            <a:endParaRPr sz="5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07891" y="3716999"/>
            <a:ext cx="3503675" cy="26551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642" cy="1575461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" y="-1"/>
            <a:ext cx="9144001" cy="1574311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4784" y="248038"/>
            <a:ext cx="5297791" cy="115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defTabSz="914400"/>
            <a:r>
              <a:rPr lang="en-US" sz="3500" kern="1200" spc="-7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3500" kern="1200" spc="-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3500" kern="1200" spc="-17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5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3500" kern="1200" spc="-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</a:t>
            </a:r>
            <a:r>
              <a:rPr lang="en-US" sz="3500" kern="1200" spc="-17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500" kern="1200" spc="1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500" kern="1200" spc="9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500" kern="1200" spc="-5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</a:t>
            </a:r>
            <a:r>
              <a:rPr lang="en-US" sz="3500" kern="1200" spc="-17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un</a:t>
            </a:r>
            <a:r>
              <a:rPr lang="en-US" sz="3500" kern="1200" spc="-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kc</a:t>
            </a:r>
            <a:r>
              <a:rPr lang="en-US" sz="3500" kern="1200" spc="-16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5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3500" kern="1200" spc="1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500" kern="1200" spc="-1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500" kern="1200" spc="-8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500" kern="1200" spc="-14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500" kern="1200" spc="-7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3500" kern="1200" spc="-4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-</a:t>
            </a:r>
            <a:r>
              <a:rPr lang="en-US" sz="3500" kern="1200" spc="1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endParaRPr lang="en-US" sz="35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168" y="2963097"/>
            <a:ext cx="8495662" cy="24585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defTabSz="914400"/>
            <a:r>
              <a:rPr lang="en-US" sz="3500" kern="1200" spc="-8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Kreiranje</a:t>
            </a:r>
            <a:r>
              <a:rPr lang="en-US" sz="3500" kern="1200" spc="-15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500" kern="1200" spc="-6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sadržaja</a:t>
            </a:r>
            <a:endParaRPr lang="en-US" sz="35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28699" y="2318197"/>
            <a:ext cx="7293023" cy="3683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6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25"/>
              <a:t>WYSIWYG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20"/>
              <a:t>Kreiranje</a:t>
            </a:r>
            <a:r>
              <a:rPr lang="en-US" sz="1700" spc="114"/>
              <a:t> </a:t>
            </a:r>
            <a:r>
              <a:rPr lang="en-US" sz="1700" spc="-35"/>
              <a:t>sadržaja</a:t>
            </a:r>
            <a:r>
              <a:rPr lang="en-US" sz="1700" spc="305"/>
              <a:t> </a:t>
            </a:r>
            <a:r>
              <a:rPr lang="en-US" sz="1700" spc="630"/>
              <a:t>–</a:t>
            </a:r>
            <a:r>
              <a:rPr lang="en-US" sz="1700" spc="50"/>
              <a:t> </a:t>
            </a:r>
            <a:r>
              <a:rPr lang="en-US" sz="1700" spc="-20"/>
              <a:t>integritet</a:t>
            </a:r>
            <a:r>
              <a:rPr lang="en-US" sz="1700" spc="114"/>
              <a:t> </a:t>
            </a:r>
            <a:r>
              <a:rPr lang="en-US" sz="1700" spc="-10"/>
              <a:t>stranice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30"/>
              <a:t>Upravljanje</a:t>
            </a:r>
            <a:r>
              <a:rPr lang="en-US" sz="1700" spc="254"/>
              <a:t> </a:t>
            </a:r>
            <a:r>
              <a:rPr lang="en-US" sz="1700"/>
              <a:t>strukturom</a:t>
            </a:r>
            <a:r>
              <a:rPr lang="en-US" sz="1700" spc="-25"/>
              <a:t> </a:t>
            </a:r>
            <a:r>
              <a:rPr lang="en-US" sz="1700" spc="-10"/>
              <a:t>stranice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/>
              <a:t>Web</a:t>
            </a:r>
            <a:r>
              <a:rPr lang="en-US" sz="1700" spc="-40"/>
              <a:t> </a:t>
            </a:r>
            <a:r>
              <a:rPr lang="en-US" sz="1700" spc="-25"/>
              <a:t>programiranje</a:t>
            </a:r>
            <a:r>
              <a:rPr lang="en-US" sz="1700" spc="260"/>
              <a:t> </a:t>
            </a:r>
            <a:r>
              <a:rPr lang="en-US" sz="1700" spc="-30"/>
              <a:t>da</a:t>
            </a:r>
            <a:r>
              <a:rPr lang="en-US" sz="1700" spc="45"/>
              <a:t> </a:t>
            </a:r>
            <a:r>
              <a:rPr lang="en-US" sz="1700" spc="-15"/>
              <a:t>i</a:t>
            </a:r>
            <a:r>
              <a:rPr lang="en-US" sz="1700" spc="10"/>
              <a:t> </a:t>
            </a:r>
            <a:r>
              <a:rPr lang="en-US" sz="1700" spc="30"/>
              <a:t>ne!!!!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5"/>
              <a:t>FTP </a:t>
            </a:r>
            <a:r>
              <a:rPr lang="en-US" sz="1700" spc="-25"/>
              <a:t>preuzimanje</a:t>
            </a:r>
            <a:r>
              <a:rPr lang="en-US" sz="1700" spc="190"/>
              <a:t> </a:t>
            </a:r>
            <a:r>
              <a:rPr lang="en-US" sz="1700" spc="-35"/>
              <a:t>sadržaja</a:t>
            </a:r>
            <a:r>
              <a:rPr lang="en-US" sz="1700" spc="260"/>
              <a:t> </a:t>
            </a:r>
            <a:r>
              <a:rPr lang="en-US" sz="1700" spc="-15"/>
              <a:t>iz</a:t>
            </a:r>
            <a:r>
              <a:rPr lang="en-US" sz="1700" spc="25"/>
              <a:t> </a:t>
            </a:r>
            <a:r>
              <a:rPr lang="en-US" sz="1700" spc="-20"/>
              <a:t>drugih</a:t>
            </a:r>
            <a:r>
              <a:rPr lang="en-US" sz="1700" spc="105"/>
              <a:t> </a:t>
            </a:r>
            <a:r>
              <a:rPr lang="en-US" sz="1700" spc="-40"/>
              <a:t>izvora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650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35"/>
              <a:t>Agregacija</a:t>
            </a:r>
            <a:r>
              <a:rPr lang="en-US" sz="1700" spc="245"/>
              <a:t> </a:t>
            </a:r>
            <a:r>
              <a:rPr lang="en-US" sz="1700" spc="-15"/>
              <a:t>RSS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30"/>
              <a:t>Pravo</a:t>
            </a:r>
            <a:r>
              <a:rPr lang="en-US" sz="1700" spc="114"/>
              <a:t> </a:t>
            </a:r>
            <a:r>
              <a:rPr lang="en-US" sz="1700" spc="-15"/>
              <a:t>pristupa</a:t>
            </a:r>
            <a:r>
              <a:rPr lang="en-US" sz="1700" spc="114"/>
              <a:t> </a:t>
            </a:r>
            <a:r>
              <a:rPr lang="en-US" sz="1700" spc="-15"/>
              <a:t>i</a:t>
            </a:r>
            <a:r>
              <a:rPr lang="en-US" sz="1700" spc="15"/>
              <a:t> </a:t>
            </a:r>
            <a:r>
              <a:rPr lang="en-US" sz="1700" spc="-30"/>
              <a:t>upravljanje</a:t>
            </a:r>
            <a:r>
              <a:rPr lang="en-US" sz="1700" spc="270"/>
              <a:t> </a:t>
            </a:r>
            <a:r>
              <a:rPr lang="en-US" sz="1700" spc="-40"/>
              <a:t>sadržajem</a:t>
            </a:r>
            <a:endParaRPr lang="en-US" sz="17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041" y="586855"/>
            <a:ext cx="2401025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algn="r" defTabSz="914400"/>
            <a:r>
              <a:rPr lang="en-US" sz="3500" kern="1200" spc="-8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</a:t>
            </a:r>
            <a:r>
              <a:rPr lang="en-US" sz="35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3500" kern="1200" spc="-4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5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500" kern="1200" spc="-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</a:t>
            </a:r>
            <a:r>
              <a:rPr lang="en-US" sz="3500" kern="1200" spc="-16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35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35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500" kern="1200" spc="-17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5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3500" kern="1200" spc="1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500" kern="1200" spc="-19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500" kern="1200" spc="-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35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ad</a:t>
            </a:r>
            <a:r>
              <a:rPr lang="en-US" sz="3500" kern="1200" spc="-4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5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ža</a:t>
            </a:r>
            <a:r>
              <a:rPr lang="en-US" sz="3500" kern="1200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35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500" kern="1200" spc="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</a:t>
            </a:r>
            <a:endParaRPr lang="en-US" sz="35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07694" y="649480"/>
            <a:ext cx="4916510" cy="5546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100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5" dirty="0"/>
              <a:t>XML</a:t>
            </a:r>
            <a:r>
              <a:rPr lang="en-US" sz="1700" spc="-100" dirty="0"/>
              <a:t> </a:t>
            </a:r>
            <a:r>
              <a:rPr lang="en-US" sz="1700" spc="-30" dirty="0" err="1"/>
              <a:t>fajlovi</a:t>
            </a:r>
            <a:r>
              <a:rPr lang="en-US" sz="1700" spc="180" dirty="0"/>
              <a:t> </a:t>
            </a:r>
            <a:r>
              <a:rPr lang="en-US" sz="1700" spc="-25" dirty="0" err="1"/>
              <a:t>ili</a:t>
            </a:r>
            <a:r>
              <a:rPr lang="en-US" sz="1700" spc="105" dirty="0"/>
              <a:t> </a:t>
            </a:r>
            <a:r>
              <a:rPr lang="en-US" sz="1700" spc="-55" dirty="0" err="1"/>
              <a:t>baza</a:t>
            </a:r>
            <a:r>
              <a:rPr lang="en-US" sz="1700" spc="204" dirty="0"/>
              <a:t> </a:t>
            </a:r>
            <a:r>
              <a:rPr lang="en-US" sz="1700" spc="-45" dirty="0" err="1"/>
              <a:t>podataka</a:t>
            </a:r>
            <a:r>
              <a:rPr lang="en-US" sz="1700" spc="-45" dirty="0"/>
              <a:t>)</a:t>
            </a:r>
            <a:r>
              <a:rPr lang="en-US" sz="1700" spc="355" dirty="0"/>
              <a:t> </a:t>
            </a:r>
            <a:r>
              <a:rPr lang="en-US" sz="1700" dirty="0"/>
              <a:t>se</a:t>
            </a:r>
            <a:r>
              <a:rPr lang="en-US" sz="1700" spc="50" dirty="0"/>
              <a:t> </a:t>
            </a:r>
            <a:r>
              <a:rPr lang="en-US" sz="1700" spc="-10" dirty="0" err="1"/>
              <a:t>koriste</a:t>
            </a:r>
            <a:r>
              <a:rPr lang="en-US" sz="1700" spc="55" dirty="0"/>
              <a:t> </a:t>
            </a:r>
            <a:r>
              <a:rPr lang="en-US" sz="1700" spc="-40" dirty="0"/>
              <a:t>za</a:t>
            </a:r>
            <a:r>
              <a:rPr lang="en-US" sz="1700" spc="125" dirty="0"/>
              <a:t> </a:t>
            </a:r>
            <a:r>
              <a:rPr lang="en-US" sz="1700" spc="-25" dirty="0" err="1"/>
              <a:t>čuvanje</a:t>
            </a:r>
            <a:endParaRPr lang="en-US" sz="1700" dirty="0"/>
          </a:p>
          <a:p>
            <a:pPr marL="193675" indent="-228600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</a:pPr>
            <a:r>
              <a:rPr lang="en-US" sz="1700" spc="-40" dirty="0" err="1"/>
              <a:t>podataka</a:t>
            </a:r>
            <a:r>
              <a:rPr lang="en-US" sz="1700" spc="350" dirty="0"/>
              <a:t> </a:t>
            </a:r>
            <a:r>
              <a:rPr lang="en-US" sz="1700" spc="-15" dirty="0" err="1"/>
              <a:t>i</a:t>
            </a:r>
            <a:r>
              <a:rPr lang="en-US" sz="1700" spc="25" dirty="0"/>
              <a:t> </a:t>
            </a:r>
            <a:r>
              <a:rPr lang="en-US" sz="1700" spc="-40" dirty="0" err="1"/>
              <a:t>njegovih</a:t>
            </a:r>
            <a:r>
              <a:rPr lang="en-US" sz="1700" spc="280" dirty="0"/>
              <a:t> </a:t>
            </a:r>
            <a:r>
              <a:rPr lang="en-US" sz="1700" spc="-55" dirty="0" err="1"/>
              <a:t>veza</a:t>
            </a:r>
            <a:r>
              <a:rPr lang="en-US" sz="1700" spc="195" dirty="0"/>
              <a:t> </a:t>
            </a:r>
            <a:r>
              <a:rPr lang="en-US" sz="1700" spc="-20" dirty="0"/>
              <a:t>(</a:t>
            </a:r>
            <a:r>
              <a:rPr lang="en-US" sz="1700" spc="-20" dirty="0" err="1"/>
              <a:t>linkova</a:t>
            </a:r>
            <a:r>
              <a:rPr lang="en-US" sz="1700" spc="-20" dirty="0"/>
              <a:t>).</a:t>
            </a:r>
            <a:endParaRPr lang="en-US" sz="1700" dirty="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20" dirty="0" err="1"/>
              <a:t>Mogućnost</a:t>
            </a:r>
            <a:r>
              <a:rPr lang="en-US" sz="1700" spc="110" dirty="0"/>
              <a:t> </a:t>
            </a:r>
            <a:r>
              <a:rPr lang="en-US" sz="1700" spc="-30" dirty="0"/>
              <a:t>da</a:t>
            </a:r>
            <a:r>
              <a:rPr lang="en-US" sz="1700" spc="120" dirty="0"/>
              <a:t> </a:t>
            </a:r>
            <a:r>
              <a:rPr lang="en-US" sz="1700" spc="-25" dirty="0" err="1"/>
              <a:t>više</a:t>
            </a:r>
            <a:r>
              <a:rPr lang="en-US" sz="1700" spc="125" dirty="0"/>
              <a:t> </a:t>
            </a:r>
            <a:r>
              <a:rPr lang="en-US" sz="1700" spc="-10" dirty="0" err="1"/>
              <a:t>korisnika</a:t>
            </a:r>
            <a:r>
              <a:rPr lang="en-US" sz="1700" spc="45" dirty="0"/>
              <a:t> </a:t>
            </a:r>
            <a:r>
              <a:rPr lang="en-US" sz="1700" spc="-20" dirty="0" err="1"/>
              <a:t>istovremne</a:t>
            </a:r>
            <a:r>
              <a:rPr lang="en-US" sz="1700" spc="195" dirty="0"/>
              <a:t> </a:t>
            </a:r>
            <a:r>
              <a:rPr lang="en-US" sz="1700" spc="-15" dirty="0" err="1"/>
              <a:t>pristupa</a:t>
            </a:r>
            <a:r>
              <a:rPr lang="en-US" sz="1700" spc="45" dirty="0"/>
              <a:t> </a:t>
            </a:r>
            <a:r>
              <a:rPr lang="en-US" sz="1700" spc="-35" dirty="0" err="1"/>
              <a:t>sadržaju</a:t>
            </a:r>
            <a:endParaRPr lang="en-US" sz="1700" dirty="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30" dirty="0" err="1"/>
              <a:t>Objavvljivanje</a:t>
            </a:r>
            <a:r>
              <a:rPr lang="en-US" sz="1700" spc="320" dirty="0"/>
              <a:t> </a:t>
            </a:r>
            <a:r>
              <a:rPr lang="en-US" sz="1700" spc="-35" dirty="0" err="1"/>
              <a:t>sadržaja</a:t>
            </a:r>
            <a:endParaRPr lang="en-US" sz="1700" dirty="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15" dirty="0" err="1"/>
              <a:t>Korisnik</a:t>
            </a:r>
            <a:r>
              <a:rPr lang="en-US" sz="1700" spc="80" dirty="0"/>
              <a:t> </a:t>
            </a:r>
            <a:r>
              <a:rPr lang="en-US" sz="1700" spc="-85" dirty="0"/>
              <a:t>≠</a:t>
            </a:r>
            <a:r>
              <a:rPr lang="en-US" sz="1700" spc="-25" dirty="0"/>
              <a:t> </a:t>
            </a:r>
            <a:r>
              <a:rPr lang="en-US" sz="1700" spc="-35" dirty="0" err="1"/>
              <a:t>posetilac</a:t>
            </a:r>
            <a:endParaRPr lang="en-US" sz="17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5660" y="321731"/>
            <a:ext cx="3106572" cy="6213425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3192" y="583616"/>
            <a:ext cx="2791605" cy="5520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defTabSz="914400"/>
            <a:r>
              <a:rPr lang="en-US" sz="4100" kern="1200" spc="-8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Sadržaj</a:t>
            </a:r>
            <a:r>
              <a:rPr lang="en-US" sz="4100" kern="1200" spc="-1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kern="1200" spc="-8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prezentacije</a:t>
            </a:r>
            <a:endParaRPr lang="en-US" sz="41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2127" y="321732"/>
            <a:ext cx="5430574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00701" y="583616"/>
            <a:ext cx="4945642" cy="5520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6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pc="-40">
                <a:solidFill>
                  <a:srgbClr val="FFFFFF"/>
                </a:solidFill>
              </a:rPr>
              <a:t>Izgled</a:t>
            </a:r>
            <a:r>
              <a:rPr lang="en-US" spc="175">
                <a:solidFill>
                  <a:srgbClr val="FFFFFF"/>
                </a:solidFill>
              </a:rPr>
              <a:t> </a:t>
            </a:r>
            <a:r>
              <a:rPr lang="en-US" spc="-10">
                <a:solidFill>
                  <a:srgbClr val="FFFFFF"/>
                </a:solidFill>
              </a:rPr>
              <a:t>stranice</a:t>
            </a:r>
            <a:endParaRPr lang="en-US">
              <a:solidFill>
                <a:srgbClr val="FFFFFF"/>
              </a:solidFill>
            </a:endParaRPr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pc="-35">
                <a:solidFill>
                  <a:srgbClr val="FFFFFF"/>
                </a:solidFill>
              </a:rPr>
              <a:t>Navigacija</a:t>
            </a:r>
            <a:endParaRPr lang="en-US">
              <a:solidFill>
                <a:srgbClr val="FFFFFF"/>
              </a:solidFill>
            </a:endParaRPr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pc="-15">
                <a:solidFill>
                  <a:srgbClr val="FFFFFF"/>
                </a:solidFill>
              </a:rPr>
              <a:t>Pristupi</a:t>
            </a:r>
            <a:r>
              <a:rPr lang="en-US" spc="100">
                <a:solidFill>
                  <a:srgbClr val="FFFFFF"/>
                </a:solidFill>
              </a:rPr>
              <a:t> </a:t>
            </a:r>
            <a:r>
              <a:rPr lang="en-US" spc="-15">
                <a:solidFill>
                  <a:srgbClr val="FFFFFF"/>
                </a:solidFill>
              </a:rPr>
              <a:t>i</a:t>
            </a:r>
            <a:r>
              <a:rPr lang="en-US" spc="25">
                <a:solidFill>
                  <a:srgbClr val="FFFFFF"/>
                </a:solidFill>
              </a:rPr>
              <a:t> </a:t>
            </a:r>
            <a:r>
              <a:rPr lang="en-US" spc="-35">
                <a:solidFill>
                  <a:srgbClr val="FFFFFF"/>
                </a:solidFill>
              </a:rPr>
              <a:t>dobijanje</a:t>
            </a:r>
            <a:r>
              <a:rPr lang="en-US" spc="280">
                <a:solidFill>
                  <a:srgbClr val="FFFFFF"/>
                </a:solidFill>
              </a:rPr>
              <a:t> </a:t>
            </a:r>
            <a:r>
              <a:rPr lang="en-US" spc="-10">
                <a:solidFill>
                  <a:srgbClr val="FFFFFF"/>
                </a:solidFill>
              </a:rPr>
              <a:t>informacija</a:t>
            </a:r>
            <a:r>
              <a:rPr lang="en-US" spc="50">
                <a:solidFill>
                  <a:srgbClr val="FFFFFF"/>
                </a:solidFill>
              </a:rPr>
              <a:t> </a:t>
            </a:r>
            <a:r>
              <a:rPr lang="en-US" spc="-15">
                <a:solidFill>
                  <a:srgbClr val="FFFFFF"/>
                </a:solidFill>
              </a:rPr>
              <a:t>iz</a:t>
            </a:r>
            <a:r>
              <a:rPr lang="en-US" spc="35">
                <a:solidFill>
                  <a:srgbClr val="FFFFFF"/>
                </a:solidFill>
              </a:rPr>
              <a:t> </a:t>
            </a:r>
            <a:r>
              <a:rPr lang="en-US" spc="-55">
                <a:solidFill>
                  <a:srgbClr val="FFFFFF"/>
                </a:solidFill>
              </a:rPr>
              <a:t>baze</a:t>
            </a:r>
            <a:r>
              <a:rPr lang="en-US" spc="204">
                <a:solidFill>
                  <a:srgbClr val="FFFFFF"/>
                </a:solidFill>
              </a:rPr>
              <a:t> </a:t>
            </a:r>
            <a:r>
              <a:rPr lang="en-US" spc="-40">
                <a:solidFill>
                  <a:srgbClr val="FFFFFF"/>
                </a:solidFill>
              </a:rPr>
              <a:t>podataka</a:t>
            </a:r>
            <a:endParaRPr lang="en-US">
              <a:solidFill>
                <a:srgbClr val="FFFFFF"/>
              </a:solidFill>
            </a:endParaRPr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pc="-15">
                <a:solidFill>
                  <a:srgbClr val="FFFFFF"/>
                </a:solidFill>
              </a:rPr>
              <a:t>Dinamičnost</a:t>
            </a:r>
            <a:r>
              <a:rPr lang="en-US" spc="70">
                <a:solidFill>
                  <a:srgbClr val="FFFFFF"/>
                </a:solidFill>
              </a:rPr>
              <a:t> </a:t>
            </a: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642" cy="1575461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" y="-1"/>
            <a:ext cx="9144001" cy="1574311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4784" y="248038"/>
            <a:ext cx="5297791" cy="115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defTabSz="914400"/>
            <a:r>
              <a:rPr lang="en-US" sz="3500" kern="1200" spc="-8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Korisničke</a:t>
            </a:r>
            <a:r>
              <a:rPr lang="en-US" sz="3500" kern="1200" spc="-17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500" kern="1200" spc="-9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usluge</a:t>
            </a:r>
            <a:endParaRPr lang="en-US" sz="35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168" y="1983500"/>
            <a:ext cx="8495662" cy="44177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F701746-0657-4467-BBD3-24051A715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ater droplet on a petal">
            <a:extLst>
              <a:ext uri="{FF2B5EF4-FFF2-40B4-BE49-F238E27FC236}">
                <a16:creationId xmlns:a16="http://schemas.microsoft.com/office/drawing/2014/main" id="{ABDA1A85-718B-FC9C-EA5C-F62600BFEE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02" r="23349"/>
          <a:stretch/>
        </p:blipFill>
        <p:spPr>
          <a:xfrm>
            <a:off x="3419976" y="10"/>
            <a:ext cx="5724024" cy="6857990"/>
          </a:xfrm>
          <a:prstGeom prst="rect">
            <a:avLst/>
          </a:prstGeom>
        </p:spPr>
      </p:pic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117BEB00-3E3D-4F08-AF56-DB0D22FB5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 rot="10800000">
            <a:off x="0" y="0"/>
            <a:ext cx="3601641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3788" y="662400"/>
            <a:ext cx="2556900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12700" defTabSz="914400"/>
            <a:r>
              <a:rPr lang="en-US" sz="4400" spc="-95"/>
              <a:t>dizajner</a:t>
            </a:r>
            <a:endParaRPr lang="en-US" sz="4400"/>
          </a:p>
        </p:txBody>
      </p:sp>
      <p:sp>
        <p:nvSpPr>
          <p:cNvPr id="3" name="object 3"/>
          <p:cNvSpPr txBox="1"/>
          <p:nvPr/>
        </p:nvSpPr>
        <p:spPr>
          <a:xfrm>
            <a:off x="573788" y="2286000"/>
            <a:ext cx="2556900" cy="384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6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35" dirty="0" err="1">
                <a:solidFill>
                  <a:schemeClr val="tx1">
                    <a:alpha val="60000"/>
                  </a:schemeClr>
                </a:solidFill>
              </a:rPr>
              <a:t>odgovornost</a:t>
            </a:r>
            <a:r>
              <a:rPr lang="en-US" sz="1700" spc="-35" dirty="0">
                <a:solidFill>
                  <a:schemeClr val="tx1">
                    <a:alpha val="60000"/>
                  </a:schemeClr>
                </a:solidFill>
              </a:rPr>
              <a:t>,</a:t>
            </a:r>
            <a:endParaRPr lang="en-US" sz="1700" dirty="0">
              <a:solidFill>
                <a:schemeClr val="tx1">
                  <a:alpha val="60000"/>
                </a:schemeClr>
              </a:solidFill>
            </a:endParaRPr>
          </a:p>
          <a:p>
            <a:pPr marL="193040" marR="5080" indent="-228600">
              <a:lnSpc>
                <a:spcPct val="90000"/>
              </a:lnSpc>
              <a:spcBef>
                <a:spcPts val="52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25" dirty="0" err="1">
                <a:solidFill>
                  <a:schemeClr val="tx1">
                    <a:alpha val="60000"/>
                  </a:schemeClr>
                </a:solidFill>
              </a:rPr>
              <a:t>veštine</a:t>
            </a:r>
            <a:r>
              <a:rPr lang="en-US" sz="1700" spc="14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25" dirty="0">
                <a:solidFill>
                  <a:schemeClr val="tx1">
                    <a:alpha val="60000"/>
                  </a:schemeClr>
                </a:solidFill>
              </a:rPr>
              <a:t>web</a:t>
            </a:r>
            <a:r>
              <a:rPr lang="en-US" sz="1700" spc="135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35" dirty="0" err="1">
                <a:solidFill>
                  <a:schemeClr val="tx1">
                    <a:alpha val="60000"/>
                  </a:schemeClr>
                </a:solidFill>
              </a:rPr>
              <a:t>dizajnera</a:t>
            </a:r>
            <a:r>
              <a:rPr lang="en-US" sz="1700" spc="3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5" dirty="0">
                <a:solidFill>
                  <a:schemeClr val="tx1">
                    <a:alpha val="60000"/>
                  </a:schemeClr>
                </a:solidFill>
              </a:rPr>
              <a:t>(html,</a:t>
            </a:r>
            <a:r>
              <a:rPr lang="en-US" sz="1700" spc="-2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5" dirty="0" err="1">
                <a:solidFill>
                  <a:schemeClr val="tx1">
                    <a:alpha val="60000"/>
                  </a:schemeClr>
                </a:solidFill>
              </a:rPr>
              <a:t>css</a:t>
            </a:r>
            <a:r>
              <a:rPr lang="en-US" sz="1700" spc="-5" dirty="0">
                <a:solidFill>
                  <a:schemeClr val="tx1">
                    <a:alpha val="60000"/>
                  </a:schemeClr>
                </a:solidFill>
              </a:rPr>
              <a:t>,</a:t>
            </a:r>
            <a:r>
              <a:rPr lang="en-US" sz="1700" spc="-25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30" dirty="0">
                <a:solidFill>
                  <a:schemeClr val="tx1">
                    <a:alpha val="60000"/>
                  </a:schemeClr>
                </a:solidFill>
              </a:rPr>
              <a:t>Photoshop, </a:t>
            </a:r>
            <a:r>
              <a:rPr lang="en-US" sz="1700" spc="-62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45" dirty="0">
                <a:solidFill>
                  <a:schemeClr val="tx1">
                    <a:alpha val="60000"/>
                  </a:schemeClr>
                </a:solidFill>
              </a:rPr>
              <a:t>Dreamweaver,</a:t>
            </a:r>
            <a:r>
              <a:rPr lang="en-US" sz="1700" spc="34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5" dirty="0">
                <a:solidFill>
                  <a:schemeClr val="tx1">
                    <a:alpha val="60000"/>
                  </a:schemeClr>
                </a:solidFill>
              </a:rPr>
              <a:t>flash</a:t>
            </a:r>
            <a:r>
              <a:rPr lang="en-US" sz="1700" spc="7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15" dirty="0" err="1">
                <a:solidFill>
                  <a:schemeClr val="tx1">
                    <a:alpha val="60000"/>
                  </a:schemeClr>
                </a:solidFill>
              </a:rPr>
              <a:t>i</a:t>
            </a:r>
            <a:r>
              <a:rPr lang="en-US" sz="1700" spc="25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dirty="0">
                <a:solidFill>
                  <a:schemeClr val="tx1">
                    <a:alpha val="60000"/>
                  </a:schemeClr>
                </a:solidFill>
              </a:rPr>
              <a:t>sl.),</a:t>
            </a:r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10" dirty="0" err="1">
                <a:solidFill>
                  <a:schemeClr val="tx1">
                    <a:alpha val="60000"/>
                  </a:schemeClr>
                </a:solidFill>
              </a:rPr>
              <a:t>grafički</a:t>
            </a:r>
            <a:r>
              <a:rPr lang="en-US" sz="1700" spc="15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45" dirty="0" err="1">
                <a:solidFill>
                  <a:schemeClr val="tx1">
                    <a:alpha val="60000"/>
                  </a:schemeClr>
                </a:solidFill>
              </a:rPr>
              <a:t>dizajn</a:t>
            </a:r>
            <a:r>
              <a:rPr lang="en-US" sz="1700" spc="25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15" dirty="0" err="1">
                <a:solidFill>
                  <a:schemeClr val="tx1">
                    <a:alpha val="60000"/>
                  </a:schemeClr>
                </a:solidFill>
              </a:rPr>
              <a:t>i</a:t>
            </a:r>
            <a:endParaRPr lang="en-US" sz="1700" dirty="0">
              <a:solidFill>
                <a:schemeClr val="tx1">
                  <a:alpha val="60000"/>
                </a:schemeClr>
              </a:solidFill>
            </a:endParaRPr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35" dirty="0" err="1">
                <a:solidFill>
                  <a:schemeClr val="tx1">
                    <a:alpha val="60000"/>
                  </a:schemeClr>
                </a:solidFill>
              </a:rPr>
              <a:t>vizuelni</a:t>
            </a:r>
            <a:r>
              <a:rPr lang="en-US" sz="1700" spc="225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1700" spc="-20" dirty="0" err="1">
                <a:solidFill>
                  <a:schemeClr val="tx1">
                    <a:alpha val="60000"/>
                  </a:schemeClr>
                </a:solidFill>
              </a:rPr>
              <a:t>identitet</a:t>
            </a:r>
            <a:r>
              <a:rPr lang="en-US" sz="1700" spc="-20" dirty="0">
                <a:solidFill>
                  <a:schemeClr val="tx1">
                    <a:alpha val="60000"/>
                  </a:schemeClr>
                </a:solidFill>
              </a:rPr>
              <a:t>.</a:t>
            </a:r>
            <a:endParaRPr lang="en-US" sz="1700" dirty="0">
              <a:solidFill>
                <a:schemeClr val="tx1">
                  <a:alpha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6570" y="1553268"/>
            <a:ext cx="4264029" cy="1148391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675"/>
              </a:spcBef>
              <a:buClr>
                <a:srgbClr val="92A198"/>
              </a:buClr>
              <a:buSzPct val="83333"/>
              <a:buChar char="•"/>
              <a:tabLst>
                <a:tab pos="193675" algn="l"/>
              </a:tabLst>
            </a:pPr>
            <a:r>
              <a:rPr sz="32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Pisanje</a:t>
            </a:r>
            <a:r>
              <a:rPr sz="320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32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sadržaja</a:t>
            </a:r>
            <a:endParaRPr sz="3200" dirty="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lr>
                <a:srgbClr val="92A198"/>
              </a:buClr>
              <a:buSzPct val="83333"/>
              <a:buChar char="•"/>
              <a:tabLst>
                <a:tab pos="193675" algn="l"/>
              </a:tabLst>
            </a:pPr>
            <a:r>
              <a:rPr sz="32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32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32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marketing</a:t>
            </a:r>
            <a:endParaRPr sz="3200" dirty="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28650" y="650240"/>
            <a:ext cx="7886700" cy="75533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25755">
              <a:lnSpc>
                <a:spcPct val="100000"/>
              </a:lnSpc>
              <a:spcBef>
                <a:spcPts val="130"/>
              </a:spcBef>
            </a:pPr>
            <a:r>
              <a:rPr sz="4800" spc="-10" dirty="0">
                <a:solidFill>
                  <a:srgbClr val="FF0000"/>
                </a:solidFill>
              </a:rPr>
              <a:t>A</a:t>
            </a:r>
            <a:r>
              <a:rPr sz="4800" spc="20" dirty="0">
                <a:solidFill>
                  <a:srgbClr val="FF0000"/>
                </a:solidFill>
              </a:rPr>
              <a:t>u</a:t>
            </a:r>
            <a:r>
              <a:rPr sz="4800" spc="-30" dirty="0">
                <a:solidFill>
                  <a:srgbClr val="FF0000"/>
                </a:solidFill>
              </a:rPr>
              <a:t>t</a:t>
            </a:r>
            <a:r>
              <a:rPr sz="4800" spc="20" dirty="0">
                <a:solidFill>
                  <a:srgbClr val="FF0000"/>
                </a:solidFill>
              </a:rPr>
              <a:t>o</a:t>
            </a:r>
            <a:r>
              <a:rPr sz="4800" spc="10" dirty="0">
                <a:solidFill>
                  <a:srgbClr val="FF0000"/>
                </a:solidFill>
              </a:rPr>
              <a:t>r</a:t>
            </a:r>
          </a:p>
        </p:txBody>
      </p:sp>
      <p:graphicFrame>
        <p:nvGraphicFramePr>
          <p:cNvPr id="6" name="object 2">
            <a:extLst>
              <a:ext uri="{FF2B5EF4-FFF2-40B4-BE49-F238E27FC236}">
                <a16:creationId xmlns:a16="http://schemas.microsoft.com/office/drawing/2014/main" id="{C734059E-3599-C40B-374C-EE9DB474DD92}"/>
              </a:ext>
            </a:extLst>
          </p:cNvPr>
          <p:cNvGraphicFramePr/>
          <p:nvPr/>
        </p:nvGraphicFramePr>
        <p:xfrm>
          <a:off x="474659" y="3173727"/>
          <a:ext cx="5249545" cy="2524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1" y="702559"/>
            <a:ext cx="458597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65" dirty="0">
                <a:solidFill>
                  <a:srgbClr val="D2523B"/>
                </a:solidFill>
              </a:rPr>
              <a:t>Open</a:t>
            </a:r>
            <a:r>
              <a:rPr sz="3950" spc="-75" dirty="0">
                <a:solidFill>
                  <a:srgbClr val="D2523B"/>
                </a:solidFill>
              </a:rPr>
              <a:t> </a:t>
            </a:r>
            <a:r>
              <a:rPr sz="3950" spc="-70" dirty="0">
                <a:solidFill>
                  <a:srgbClr val="D2523B"/>
                </a:solidFill>
              </a:rPr>
              <a:t>Source</a:t>
            </a:r>
            <a:r>
              <a:rPr sz="3950" spc="-135" dirty="0">
                <a:solidFill>
                  <a:srgbClr val="D2523B"/>
                </a:solidFill>
              </a:rPr>
              <a:t> </a:t>
            </a:r>
            <a:r>
              <a:rPr sz="3950" spc="-30" dirty="0">
                <a:solidFill>
                  <a:srgbClr val="D2523B"/>
                </a:solidFill>
              </a:rPr>
              <a:t>WCMS</a:t>
            </a:r>
            <a:endParaRPr sz="3950"/>
          </a:p>
        </p:txBody>
      </p:sp>
      <p:grpSp>
        <p:nvGrpSpPr>
          <p:cNvPr id="3" name="object 3"/>
          <p:cNvGrpSpPr/>
          <p:nvPr/>
        </p:nvGrpSpPr>
        <p:grpSpPr>
          <a:xfrm>
            <a:off x="1403603" y="908685"/>
            <a:ext cx="3466465" cy="5352415"/>
            <a:chOff x="1403603" y="908685"/>
            <a:chExt cx="3466465" cy="53524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3603" y="908685"/>
              <a:ext cx="3466338" cy="346633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99868" y="4384600"/>
              <a:ext cx="1638300" cy="1876425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99953" y="2080641"/>
            <a:ext cx="2590799" cy="19049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24072" y="629268"/>
            <a:ext cx="4939868" cy="128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defTabSz="914400"/>
            <a:r>
              <a:rPr lang="en-US" sz="4400" spc="-50"/>
              <a:t>WordPress?</a:t>
            </a:r>
            <a:endParaRPr lang="en-US" sz="4400"/>
          </a:p>
        </p:txBody>
      </p:sp>
      <p:sp>
        <p:nvSpPr>
          <p:cNvPr id="3" name="object 3"/>
          <p:cNvSpPr txBox="1"/>
          <p:nvPr/>
        </p:nvSpPr>
        <p:spPr>
          <a:xfrm>
            <a:off x="3724073" y="2438400"/>
            <a:ext cx="4939867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85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b="1" spc="35"/>
              <a:t>48%</a:t>
            </a:r>
            <a:r>
              <a:rPr lang="en-US" sz="1700" b="1" spc="-20"/>
              <a:t> </a:t>
            </a:r>
            <a:r>
              <a:rPr lang="en-US" sz="1700" spc="-5"/>
              <a:t>blogova</a:t>
            </a:r>
            <a:r>
              <a:rPr lang="en-US" sz="1700" spc="254"/>
              <a:t> </a:t>
            </a:r>
            <a:r>
              <a:rPr lang="en-US" sz="1700" spc="15"/>
              <a:t>u</a:t>
            </a:r>
            <a:r>
              <a:rPr lang="en-US" sz="1700" spc="35"/>
              <a:t> </a:t>
            </a:r>
            <a:r>
              <a:rPr lang="en-US" sz="1700" spc="-35"/>
              <a:t>svetu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10"/>
              <a:t>Open</a:t>
            </a:r>
            <a:r>
              <a:rPr lang="en-US" sz="1700" spc="80"/>
              <a:t> </a:t>
            </a:r>
            <a:r>
              <a:rPr lang="en-US" sz="1700" spc="15"/>
              <a:t>source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  <a:tab pos="2469515" algn="l"/>
              </a:tabLst>
            </a:pPr>
            <a:r>
              <a:rPr lang="en-US" sz="1700" spc="-5"/>
              <a:t>Profeisonlana	</a:t>
            </a:r>
            <a:r>
              <a:rPr lang="en-US" sz="1700"/>
              <a:t>resenja</a:t>
            </a:r>
            <a:r>
              <a:rPr lang="en-US" sz="1700" spc="195"/>
              <a:t> </a:t>
            </a:r>
            <a:r>
              <a:rPr lang="en-US" sz="1700"/>
              <a:t>(themeforest.net)</a:t>
            </a:r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25"/>
              <a:t>CMS</a:t>
            </a:r>
            <a:r>
              <a:rPr lang="en-US" sz="1700" spc="40"/>
              <a:t> </a:t>
            </a:r>
            <a:r>
              <a:rPr lang="en-US" sz="1700" spc="10"/>
              <a:t>-</a:t>
            </a:r>
            <a:r>
              <a:rPr lang="en-US" sz="1700" spc="60"/>
              <a:t> </a:t>
            </a:r>
            <a:r>
              <a:rPr lang="en-US" sz="1700" spc="15"/>
              <a:t>Content</a:t>
            </a:r>
            <a:r>
              <a:rPr lang="en-US" sz="1700" spc="65"/>
              <a:t> </a:t>
            </a:r>
            <a:r>
              <a:rPr lang="en-US" sz="1700" spc="5"/>
              <a:t>Management</a:t>
            </a:r>
            <a:r>
              <a:rPr lang="en-US" sz="1700" spc="285"/>
              <a:t> </a:t>
            </a:r>
            <a:r>
              <a:rPr lang="en-US" sz="1700" spc="-20"/>
              <a:t>System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68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  <a:tab pos="1858010" algn="l"/>
              </a:tabLst>
            </a:pPr>
            <a:r>
              <a:rPr lang="en-US" sz="1700" spc="-10"/>
              <a:t>Zasnovan	</a:t>
            </a:r>
            <a:r>
              <a:rPr lang="en-US" sz="1700" spc="30"/>
              <a:t>je</a:t>
            </a:r>
            <a:r>
              <a:rPr lang="en-US" sz="1700" spc="-45"/>
              <a:t> </a:t>
            </a:r>
            <a:r>
              <a:rPr lang="en-US" sz="1700" spc="25"/>
              <a:t>na</a:t>
            </a:r>
            <a:r>
              <a:rPr lang="en-US" sz="1700" spc="75"/>
              <a:t> </a:t>
            </a:r>
            <a:r>
              <a:rPr lang="en-US" sz="1700" spc="30"/>
              <a:t>PHP</a:t>
            </a:r>
            <a:r>
              <a:rPr lang="en-US" sz="1700" spc="-45"/>
              <a:t> </a:t>
            </a:r>
            <a:r>
              <a:rPr lang="en-US" sz="1700" spc="-10"/>
              <a:t>i</a:t>
            </a:r>
            <a:r>
              <a:rPr lang="en-US" sz="1700" spc="60"/>
              <a:t> </a:t>
            </a:r>
            <a:r>
              <a:rPr lang="en-US" sz="1700"/>
              <a:t>MySQL</a:t>
            </a:r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55"/>
              <a:t>Veliki</a:t>
            </a:r>
            <a:r>
              <a:rPr lang="en-US" sz="1700" spc="275"/>
              <a:t> </a:t>
            </a:r>
            <a:r>
              <a:rPr lang="en-US" sz="1700" spc="10"/>
              <a:t>broj</a:t>
            </a:r>
            <a:r>
              <a:rPr lang="en-US" sz="1700" spc="-15"/>
              <a:t> </a:t>
            </a:r>
            <a:r>
              <a:rPr lang="en-US" sz="1700" spc="10"/>
              <a:t>dodataka</a:t>
            </a:r>
            <a:endParaRPr lang="en-US" sz="1700"/>
          </a:p>
        </p:txBody>
      </p:sp>
      <p:pic>
        <p:nvPicPr>
          <p:cNvPr id="5" name="Picture 4" descr="Desk with stethoscope and computer keyboard">
            <a:extLst>
              <a:ext uri="{FF2B5EF4-FFF2-40B4-BE49-F238E27FC236}">
                <a16:creationId xmlns:a16="http://schemas.microsoft.com/office/drawing/2014/main" id="{00824BC8-9E82-CB59-002F-B360CE4BEA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556" r="5604" b="-1"/>
          <a:stretch/>
        </p:blipFill>
        <p:spPr>
          <a:xfrm>
            <a:off x="20" y="10"/>
            <a:ext cx="3476673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810700" y="2115117"/>
            <a:ext cx="473202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7A203437-703A-4E00-A8C0-91D328D6C7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233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1756" y="502400"/>
            <a:ext cx="2525379" cy="1818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ctr" defTabSz="914400"/>
            <a:r>
              <a:rPr lang="en-US" sz="2400" kern="1200" spc="-85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</a:t>
            </a:r>
            <a:r>
              <a:rPr lang="en-US" sz="2400" kern="1200" spc="-1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ad</a:t>
            </a:r>
            <a:r>
              <a:rPr lang="en-US" sz="2400" kern="1200" spc="15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2400" kern="1200" spc="2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kern="1200" spc="-2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2400" kern="1200" spc="1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2400" kern="1200" spc="-12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kern="1200" spc="-25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</a:t>
            </a:r>
            <a:r>
              <a:rPr lang="en-US" sz="2400" kern="1200" spc="-1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2400" kern="1200" spc="-45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2400" kern="1200" spc="-16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2400" kern="1200" spc="-25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2400" kern="1200" spc="-5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2400" kern="1200" spc="-2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2400" kern="1200" spc="-21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kern="1200" spc="2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</a:t>
            </a:r>
            <a:r>
              <a:rPr lang="en-US" sz="2400" kern="1200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2400" kern="1200" spc="-4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2400" kern="1200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2400" kern="1200" spc="-8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2400" kern="1200" spc="-4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2400" kern="1200" spc="-1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2400" kern="1200" spc="-2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2400" kern="1200" spc="15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s????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object 5"/>
          <p:cNvPicPr/>
          <p:nvPr/>
        </p:nvPicPr>
        <p:blipFill rotWithShape="1">
          <a:blip r:embed="rId2" cstate="print"/>
          <a:srcRect t="8986" r="3" b="15464"/>
          <a:stretch/>
        </p:blipFill>
        <p:spPr>
          <a:xfrm>
            <a:off x="3416427" y="6"/>
            <a:ext cx="5727572" cy="276272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D84038B-4A56-439B-A184-79B2D45066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762729"/>
            <a:ext cx="9144000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4" name="object 4"/>
          <p:cNvPicPr/>
          <p:nvPr/>
        </p:nvPicPr>
        <p:blipFill rotWithShape="1">
          <a:blip r:embed="rId3" cstate="print"/>
          <a:srcRect l="9621" r="22421" b="-6"/>
          <a:stretch/>
        </p:blipFill>
        <p:spPr>
          <a:xfrm>
            <a:off x="20" y="2826737"/>
            <a:ext cx="3424313" cy="403126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087224" y="3455208"/>
            <a:ext cx="4306824" cy="23447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85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5"/>
              <a:t>Dinmaičke</a:t>
            </a:r>
            <a:r>
              <a:rPr lang="en-US" sz="1700" spc="254"/>
              <a:t> </a:t>
            </a:r>
            <a:r>
              <a:rPr lang="en-US" sz="1700" spc="-5"/>
              <a:t>prezentacije</a:t>
            </a:r>
            <a:r>
              <a:rPr lang="en-US" sz="1700" spc="335"/>
              <a:t> </a:t>
            </a:r>
            <a:r>
              <a:rPr lang="en-US" sz="1700" spc="-5"/>
              <a:t>sa</a:t>
            </a:r>
            <a:r>
              <a:rPr lang="en-US" sz="1700" spc="150"/>
              <a:t> </a:t>
            </a:r>
            <a:r>
              <a:rPr lang="en-US" sz="1700" b="1" spc="15"/>
              <a:t>stalnim</a:t>
            </a:r>
            <a:r>
              <a:rPr lang="en-US" sz="1700" b="1" spc="50"/>
              <a:t> </a:t>
            </a:r>
            <a:r>
              <a:rPr lang="en-US" sz="1700" b="1" spc="25"/>
              <a:t>updatevoima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15"/>
              <a:t>Stroga</a:t>
            </a:r>
            <a:r>
              <a:rPr lang="en-US" sz="1700" spc="20"/>
              <a:t> </a:t>
            </a:r>
            <a:r>
              <a:rPr lang="en-US" sz="1700" spc="5"/>
              <a:t>kontrola</a:t>
            </a:r>
            <a:r>
              <a:rPr lang="en-US" sz="1700" spc="175"/>
              <a:t> </a:t>
            </a:r>
            <a:r>
              <a:rPr lang="en-US" sz="1700" spc="-10"/>
              <a:t>sajtova.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10"/>
              <a:t>Brz</a:t>
            </a:r>
            <a:r>
              <a:rPr lang="en-US" sz="1700" spc="45"/>
              <a:t> </a:t>
            </a:r>
            <a:r>
              <a:rPr lang="en-US" sz="1700" spc="5"/>
              <a:t>odvor</a:t>
            </a:r>
            <a:r>
              <a:rPr lang="en-US" sz="1700" spc="135"/>
              <a:t> </a:t>
            </a:r>
            <a:r>
              <a:rPr lang="en-US" sz="1700" spc="25"/>
              <a:t>na</a:t>
            </a:r>
            <a:r>
              <a:rPr lang="en-US" sz="1700" spc="45"/>
              <a:t> </a:t>
            </a:r>
            <a:r>
              <a:rPr lang="en-US" sz="1700" spc="-10"/>
              <a:t>razvoja</a:t>
            </a:r>
            <a:r>
              <a:rPr lang="en-US" sz="1700" spc="265"/>
              <a:t> </a:t>
            </a:r>
            <a:r>
              <a:rPr lang="en-US" sz="1700" spc="-15"/>
              <a:t>korisničkih</a:t>
            </a:r>
            <a:r>
              <a:rPr lang="en-US" sz="1700" spc="340"/>
              <a:t> </a:t>
            </a:r>
            <a:r>
              <a:rPr lang="en-US" sz="1700" spc="-5"/>
              <a:t>zahteva.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/>
              <a:t>Brza</a:t>
            </a:r>
            <a:r>
              <a:rPr lang="en-US" sz="1700" spc="105"/>
              <a:t> </a:t>
            </a:r>
            <a:r>
              <a:rPr lang="en-US" sz="1700" spc="-10"/>
              <a:t>i</a:t>
            </a:r>
            <a:r>
              <a:rPr lang="en-US" sz="1700" spc="60"/>
              <a:t> </a:t>
            </a:r>
            <a:r>
              <a:rPr lang="en-US" sz="1700" spc="-15"/>
              <a:t>efikasna</a:t>
            </a:r>
            <a:r>
              <a:rPr lang="en-US" sz="1700" spc="254"/>
              <a:t> </a:t>
            </a:r>
            <a:r>
              <a:rPr lang="en-US" sz="1700"/>
              <a:t>rešenja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96EE13-2C4D-4262-812E-DDE5FC35F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429" y="3404996"/>
            <a:ext cx="6858002" cy="4800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C22EC57D-94DC-C553-7898-BE6A39E9B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230" y="1981200"/>
            <a:ext cx="5261539" cy="27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63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24072" y="629268"/>
            <a:ext cx="4939868" cy="128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defTabSz="914400"/>
            <a:r>
              <a:rPr lang="en-US" sz="4100" spc="-50"/>
              <a:t>I</a:t>
            </a:r>
            <a:r>
              <a:rPr lang="en-US" sz="4100" spc="-175"/>
              <a:t>n</a:t>
            </a:r>
            <a:r>
              <a:rPr lang="en-US" sz="4100" spc="-25"/>
              <a:t>s</a:t>
            </a:r>
            <a:r>
              <a:rPr lang="en-US" sz="4100" spc="-100"/>
              <a:t>a</a:t>
            </a:r>
            <a:r>
              <a:rPr lang="en-US" sz="4100" spc="-50"/>
              <a:t>t</a:t>
            </a:r>
            <a:r>
              <a:rPr lang="en-US" sz="4100" spc="-100"/>
              <a:t>a</a:t>
            </a:r>
            <a:r>
              <a:rPr lang="en-US" sz="4100" spc="-160"/>
              <a:t>l</a:t>
            </a:r>
            <a:r>
              <a:rPr lang="en-US" sz="4100" spc="-25"/>
              <a:t>c</a:t>
            </a:r>
            <a:r>
              <a:rPr lang="en-US" sz="4100" spc="-160"/>
              <a:t>i</a:t>
            </a:r>
            <a:r>
              <a:rPr lang="en-US" sz="4100" spc="-10"/>
              <a:t>j</a:t>
            </a:r>
            <a:r>
              <a:rPr lang="en-US" sz="4100" spc="-90"/>
              <a:t>a</a:t>
            </a:r>
            <a:r>
              <a:rPr lang="en-US" sz="4100" spc="10"/>
              <a:t>-</a:t>
            </a:r>
            <a:r>
              <a:rPr lang="en-US" sz="4100" spc="-140"/>
              <a:t> </a:t>
            </a:r>
            <a:r>
              <a:rPr lang="en-US" sz="4100" spc="-90"/>
              <a:t>F</a:t>
            </a:r>
            <a:r>
              <a:rPr lang="en-US" sz="4100" spc="-45"/>
              <a:t>r</a:t>
            </a:r>
            <a:r>
              <a:rPr lang="en-US" sz="4100" spc="-100"/>
              <a:t>e</a:t>
            </a:r>
            <a:r>
              <a:rPr lang="en-US" sz="4100" spc="15"/>
              <a:t>e</a:t>
            </a:r>
            <a:r>
              <a:rPr lang="en-US" sz="4100" spc="-50"/>
              <a:t> </a:t>
            </a:r>
            <a:r>
              <a:rPr lang="en-US" sz="4100" spc="-310"/>
              <a:t>V</a:t>
            </a:r>
            <a:r>
              <a:rPr lang="en-US" sz="4100" spc="-100"/>
              <a:t>e</a:t>
            </a:r>
            <a:r>
              <a:rPr lang="en-US" sz="4100" spc="-45"/>
              <a:t>r</a:t>
            </a:r>
            <a:r>
              <a:rPr lang="en-US" sz="4100" spc="-25"/>
              <a:t>s</a:t>
            </a:r>
            <a:r>
              <a:rPr lang="en-US" sz="4100" spc="-160"/>
              <a:t>i</a:t>
            </a:r>
            <a:r>
              <a:rPr lang="en-US" sz="4100" spc="-100"/>
              <a:t>o</a:t>
            </a:r>
            <a:r>
              <a:rPr lang="en-US" sz="4100" spc="15"/>
              <a:t>n</a:t>
            </a:r>
            <a:endParaRPr lang="en-US" sz="4100"/>
          </a:p>
        </p:txBody>
      </p:sp>
      <p:sp>
        <p:nvSpPr>
          <p:cNvPr id="3" name="object 3"/>
          <p:cNvSpPr txBox="1"/>
          <p:nvPr/>
        </p:nvSpPr>
        <p:spPr>
          <a:xfrm>
            <a:off x="3724073" y="2438400"/>
            <a:ext cx="4939867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905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10"/>
              <a:t>Registracija</a:t>
            </a:r>
            <a:endParaRPr lang="en-US" sz="1700"/>
          </a:p>
          <a:p>
            <a:pPr marL="193675" marR="2733040" indent="-228600">
              <a:lnSpc>
                <a:spcPct val="90000"/>
              </a:lnSpc>
              <a:spcBef>
                <a:spcPts val="950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/>
              <a:t>Izbor </a:t>
            </a:r>
            <a:r>
              <a:rPr lang="en-US" sz="1700" spc="20"/>
              <a:t>accounta </a:t>
            </a:r>
            <a:r>
              <a:rPr lang="en-US" sz="1700" spc="30"/>
              <a:t>sa </a:t>
            </a:r>
            <a:r>
              <a:rPr lang="en-US" sz="1700" spc="35"/>
              <a:t> </a:t>
            </a:r>
            <a:r>
              <a:rPr lang="en-US" sz="1700"/>
              <a:t>ekstenzijom.wordpress.com</a:t>
            </a:r>
          </a:p>
          <a:p>
            <a:pPr marL="193675" marR="5080" indent="-228600">
              <a:lnSpc>
                <a:spcPct val="90000"/>
              </a:lnSpc>
              <a:spcBef>
                <a:spcPts val="695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35"/>
              <a:t>A</a:t>
            </a:r>
            <a:r>
              <a:rPr lang="en-US" sz="1700" spc="45"/>
              <a:t>k</a:t>
            </a:r>
            <a:r>
              <a:rPr lang="en-US" sz="1700" spc="-5"/>
              <a:t>t</a:t>
            </a:r>
            <a:r>
              <a:rPr lang="en-US" sz="1700" spc="25"/>
              <a:t>i</a:t>
            </a:r>
            <a:r>
              <a:rPr lang="en-US" sz="1700" spc="45"/>
              <a:t>v</a:t>
            </a:r>
            <a:r>
              <a:rPr lang="en-US" sz="1700" spc="10"/>
              <a:t>na</a:t>
            </a:r>
            <a:r>
              <a:rPr lang="en-US" sz="1700" spc="-20"/>
              <a:t>c</a:t>
            </a:r>
            <a:r>
              <a:rPr lang="en-US" sz="1700" spc="10"/>
              <a:t>i</a:t>
            </a:r>
            <a:r>
              <a:rPr lang="en-US" sz="1700" spc="-60"/>
              <a:t>j</a:t>
            </a:r>
            <a:r>
              <a:rPr lang="en-US" sz="1700" spc="10"/>
              <a:t>o</a:t>
            </a:r>
            <a:r>
              <a:rPr lang="en-US" sz="1700" spc="25"/>
              <a:t>m</a:t>
            </a:r>
            <a:r>
              <a:rPr lang="en-US" sz="1700" spc="-185"/>
              <a:t> </a:t>
            </a:r>
            <a:r>
              <a:rPr lang="en-US" sz="1700" spc="10"/>
              <a:t>op</a:t>
            </a:r>
            <a:r>
              <a:rPr lang="en-US" sz="1700" spc="50"/>
              <a:t>c</a:t>
            </a:r>
            <a:r>
              <a:rPr lang="en-US" sz="1700" spc="10"/>
              <a:t>ij</a:t>
            </a:r>
            <a:r>
              <a:rPr lang="en-US" sz="1700" spc="15"/>
              <a:t>e</a:t>
            </a:r>
            <a:r>
              <a:rPr lang="en-US" sz="1700" spc="-70"/>
              <a:t> </a:t>
            </a:r>
            <a:r>
              <a:rPr lang="en-US" sz="1700" spc="-20"/>
              <a:t>“</a:t>
            </a:r>
            <a:r>
              <a:rPr lang="en-US" sz="1700" u="heavy" spc="10">
                <a:uFill>
                  <a:solidFill>
                    <a:srgbClr val="0000FF"/>
                  </a:solidFill>
                </a:uFill>
                <a:hlinkClick r:id="rId2"/>
              </a:rPr>
              <a:t>Chan</a:t>
            </a:r>
            <a:r>
              <a:rPr lang="en-US" sz="1700" u="heavy" spc="20">
                <a:uFill>
                  <a:solidFill>
                    <a:srgbClr val="0000FF"/>
                  </a:solidFill>
                </a:uFill>
                <a:hlinkClick r:id="rId2"/>
              </a:rPr>
              <a:t>g</a:t>
            </a:r>
            <a:r>
              <a:rPr lang="en-US" sz="1700" u="heavy" spc="15">
                <a:uFill>
                  <a:solidFill>
                    <a:srgbClr val="0000FF"/>
                  </a:solidFill>
                </a:uFill>
                <a:hlinkClick r:id="rId2"/>
              </a:rPr>
              <a:t>e</a:t>
            </a:r>
            <a:r>
              <a:rPr lang="en-US" sz="1700" u="heavy" spc="-40">
                <a:uFill>
                  <a:solidFill>
                    <a:srgbClr val="0000FF"/>
                  </a:solidFill>
                </a:uFill>
                <a:hlinkClick r:id="rId2"/>
              </a:rPr>
              <a:t> </a:t>
            </a:r>
            <a:r>
              <a:rPr lang="en-US" sz="1700" u="heavy" spc="-25">
                <a:uFill>
                  <a:solidFill>
                    <a:srgbClr val="0000FF"/>
                  </a:solidFill>
                </a:uFill>
                <a:hlinkClick r:id="rId2"/>
              </a:rPr>
              <a:t>y</a:t>
            </a:r>
            <a:r>
              <a:rPr lang="en-US" sz="1700" u="heavy" spc="10">
                <a:uFill>
                  <a:solidFill>
                    <a:srgbClr val="0000FF"/>
                  </a:solidFill>
                </a:uFill>
                <a:hlinkClick r:id="rId2"/>
              </a:rPr>
              <a:t>our</a:t>
            </a:r>
            <a:r>
              <a:rPr lang="en-US" sz="1700" u="heavy" spc="80">
                <a:uFill>
                  <a:solidFill>
                    <a:srgbClr val="0000FF"/>
                  </a:solidFill>
                </a:uFill>
                <a:hlinkClick r:id="rId2"/>
              </a:rPr>
              <a:t> </a:t>
            </a:r>
            <a:r>
              <a:rPr lang="en-US" sz="1700" u="heavy" spc="-5">
                <a:uFill>
                  <a:solidFill>
                    <a:srgbClr val="0000FF"/>
                  </a:solidFill>
                </a:uFill>
                <a:hlinkClick r:id="rId2"/>
              </a:rPr>
              <a:t>b</a:t>
            </a:r>
            <a:r>
              <a:rPr lang="en-US" sz="1700" u="heavy" spc="35">
                <a:uFill>
                  <a:solidFill>
                    <a:srgbClr val="0000FF"/>
                  </a:solidFill>
                </a:uFill>
                <a:hlinkClick r:id="rId2"/>
              </a:rPr>
              <a:t>l</a:t>
            </a:r>
            <a:r>
              <a:rPr lang="en-US" sz="1700" u="heavy" spc="5">
                <a:uFill>
                  <a:solidFill>
                    <a:srgbClr val="0000FF"/>
                  </a:solidFill>
                </a:uFill>
                <a:hlinkClick r:id="rId2"/>
              </a:rPr>
              <a:t>og </a:t>
            </a:r>
            <a:r>
              <a:rPr lang="en-US" sz="1700"/>
              <a:t> </a:t>
            </a:r>
            <a:r>
              <a:rPr lang="en-US" sz="1700" u="heavy" spc="5">
                <a:uFill>
                  <a:solidFill>
                    <a:srgbClr val="0000FF"/>
                  </a:solidFill>
                </a:uFill>
                <a:hlinkClick r:id="rId2"/>
              </a:rPr>
              <a:t>description</a:t>
            </a:r>
            <a:r>
              <a:rPr lang="en-US" sz="1700" u="heavy" spc="-170">
                <a:uFill>
                  <a:solidFill>
                    <a:srgbClr val="0000FF"/>
                  </a:solidFill>
                </a:uFill>
                <a:hlinkClick r:id="rId2"/>
              </a:rPr>
              <a:t> </a:t>
            </a:r>
            <a:r>
              <a:rPr lang="en-US" sz="1700" u="heavy" spc="10">
                <a:uFill>
                  <a:solidFill>
                    <a:srgbClr val="0000FF"/>
                  </a:solidFill>
                </a:uFill>
                <a:hlinkClick r:id="rId2"/>
              </a:rPr>
              <a:t>or</a:t>
            </a:r>
            <a:r>
              <a:rPr lang="en-US" sz="1700" u="heavy" spc="-5">
                <a:uFill>
                  <a:solidFill>
                    <a:srgbClr val="0000FF"/>
                  </a:solidFill>
                </a:uFill>
                <a:hlinkClick r:id="rId2"/>
              </a:rPr>
              <a:t> </a:t>
            </a:r>
            <a:r>
              <a:rPr lang="en-US" sz="1700" u="heavy" spc="15">
                <a:uFill>
                  <a:solidFill>
                    <a:srgbClr val="0000FF"/>
                  </a:solidFill>
                </a:uFill>
                <a:hlinkClick r:id="rId2"/>
              </a:rPr>
              <a:t>permissions</a:t>
            </a:r>
            <a:r>
              <a:rPr lang="en-US" sz="1700" spc="15"/>
              <a:t>”</a:t>
            </a:r>
            <a:r>
              <a:rPr lang="en-US" sz="1700" spc="-200"/>
              <a:t> </a:t>
            </a:r>
            <a:r>
              <a:rPr lang="en-US" sz="1700" spc="5"/>
              <a:t>statruj</a:t>
            </a:r>
            <a:r>
              <a:rPr lang="en-US" sz="1700" spc="-60"/>
              <a:t> </a:t>
            </a:r>
            <a:r>
              <a:rPr lang="en-US" sz="1700" spc="30"/>
              <a:t>se</a:t>
            </a:r>
            <a:r>
              <a:rPr lang="en-US" sz="1700" spc="-95"/>
              <a:t> </a:t>
            </a:r>
            <a:r>
              <a:rPr lang="en-US" sz="1700" spc="5"/>
              <a:t>radno </a:t>
            </a:r>
            <a:r>
              <a:rPr lang="en-US" sz="1700" spc="-835"/>
              <a:t> </a:t>
            </a:r>
            <a:r>
              <a:rPr lang="en-US" sz="1700" spc="10"/>
              <a:t>okruženje</a:t>
            </a:r>
            <a:r>
              <a:rPr lang="en-US" sz="1700" spc="-155"/>
              <a:t> </a:t>
            </a:r>
            <a:r>
              <a:rPr lang="en-US" sz="1700" spc="10"/>
              <a:t>-</a:t>
            </a:r>
            <a:r>
              <a:rPr lang="en-US" sz="1700" spc="25"/>
              <a:t> </a:t>
            </a:r>
            <a:r>
              <a:rPr lang="en-US" sz="1700" spc="10"/>
              <a:t>Dashboard.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720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5"/>
              <a:t>Naziv</a:t>
            </a:r>
            <a:r>
              <a:rPr lang="en-US" sz="1700" spc="-100"/>
              <a:t> </a:t>
            </a:r>
            <a:r>
              <a:rPr lang="en-US" sz="1700" spc="10"/>
              <a:t>projekta</a:t>
            </a:r>
            <a:endParaRPr lang="en-US" sz="1700"/>
          </a:p>
          <a:p>
            <a:pPr marL="193675" indent="-228600">
              <a:lnSpc>
                <a:spcPct val="90000"/>
              </a:lnSpc>
              <a:spcBef>
                <a:spcPts val="815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15"/>
              <a:t>time</a:t>
            </a:r>
            <a:r>
              <a:rPr lang="en-US" sz="1700" spc="-110"/>
              <a:t> </a:t>
            </a:r>
            <a:r>
              <a:rPr lang="en-US" sz="1700"/>
              <a:t>zone</a:t>
            </a:r>
            <a:r>
              <a:rPr lang="en-US" sz="1700" spc="-30"/>
              <a:t> </a:t>
            </a:r>
            <a:r>
              <a:rPr lang="en-US" sz="1700" spc="15"/>
              <a:t>settings</a:t>
            </a:r>
            <a:r>
              <a:rPr lang="en-US" sz="1700" spc="-145"/>
              <a:t> </a:t>
            </a:r>
            <a:r>
              <a:rPr lang="en-US" sz="1700" spc="10"/>
              <a:t>to</a:t>
            </a:r>
            <a:r>
              <a:rPr lang="en-US" sz="1700" spc="-30"/>
              <a:t> </a:t>
            </a:r>
            <a:r>
              <a:rPr lang="en-US" sz="1700" spc="10"/>
              <a:t>UTC-7</a:t>
            </a:r>
            <a:endParaRPr lang="en-US" sz="1700"/>
          </a:p>
        </p:txBody>
      </p:sp>
      <p:pic>
        <p:nvPicPr>
          <p:cNvPr id="5" name="Picture 4" descr="Calendar on table">
            <a:extLst>
              <a:ext uri="{FF2B5EF4-FFF2-40B4-BE49-F238E27FC236}">
                <a16:creationId xmlns:a16="http://schemas.microsoft.com/office/drawing/2014/main" id="{15F8AEFA-C76C-5D4E-3524-AEB8F6E74D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97" r="50164" b="-1"/>
          <a:stretch/>
        </p:blipFill>
        <p:spPr>
          <a:xfrm>
            <a:off x="20" y="10"/>
            <a:ext cx="3476673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810700" y="2115117"/>
            <a:ext cx="4732020" cy="0"/>
          </a:xfrm>
          <a:prstGeom prst="line">
            <a:avLst/>
          </a:prstGeom>
          <a:ln w="19050">
            <a:solidFill>
              <a:srgbClr val="BD4B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 rotWithShape="1">
          <a:blip r:embed="rId2" cstate="print"/>
          <a:srcRect t="6807" r="-2" b="3631"/>
          <a:stretch/>
        </p:blipFill>
        <p:spPr>
          <a:xfrm>
            <a:off x="241299" y="321733"/>
            <a:ext cx="8661401" cy="621453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0699" y="687480"/>
            <a:ext cx="5605629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defTabSz="914400"/>
            <a:r>
              <a:rPr lang="en-US" sz="3850" kern="1200" spc="-5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85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zbo</a:t>
            </a:r>
            <a:r>
              <a:rPr lang="en-US" sz="3850" kern="1200" spc="1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850" kern="1200" spc="-65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850" kern="1200" spc="-5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385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850" kern="1200" spc="1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850" kern="1200" spc="15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endParaRPr lang="en-US" sz="385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2321" y="2227943"/>
            <a:ext cx="5033221" cy="3788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905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2100" spc="-10" dirty="0" err="1"/>
              <a:t>Meni</a:t>
            </a:r>
            <a:r>
              <a:rPr lang="en-US" sz="2100" spc="15" dirty="0"/>
              <a:t> </a:t>
            </a:r>
            <a:r>
              <a:rPr lang="en-US" sz="2100" b="1" spc="5" dirty="0"/>
              <a:t>Appearance</a:t>
            </a:r>
            <a:r>
              <a:rPr lang="en-US" sz="2100" b="1" spc="-120" dirty="0"/>
              <a:t> </a:t>
            </a:r>
            <a:r>
              <a:rPr lang="en-US" sz="2100" spc="855" dirty="0"/>
              <a:t>–</a:t>
            </a:r>
            <a:r>
              <a:rPr lang="en-US" sz="2100" spc="-25" dirty="0"/>
              <a:t> </a:t>
            </a:r>
            <a:r>
              <a:rPr lang="en-US" sz="2100" spc="10" dirty="0" err="1"/>
              <a:t>iz</a:t>
            </a:r>
            <a:r>
              <a:rPr lang="en-US" sz="2100" dirty="0"/>
              <a:t> </a:t>
            </a:r>
            <a:r>
              <a:rPr lang="en-US" sz="2100" spc="20" dirty="0" err="1"/>
              <a:t>glavnoa</a:t>
            </a:r>
            <a:r>
              <a:rPr lang="en-US" sz="2100" spc="-175" dirty="0"/>
              <a:t> </a:t>
            </a:r>
            <a:r>
              <a:rPr lang="en-US" sz="2100" spc="15" dirty="0" err="1"/>
              <a:t>menija</a:t>
            </a:r>
            <a:endParaRPr lang="en-US" sz="2100" dirty="0"/>
          </a:p>
          <a:p>
            <a:pPr marL="193675" indent="-228600">
              <a:lnSpc>
                <a:spcPct val="90000"/>
              </a:lnSpc>
              <a:spcBef>
                <a:spcPts val="815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2100" spc="35" dirty="0" err="1"/>
              <a:t>P</a:t>
            </a:r>
            <a:r>
              <a:rPr lang="en-US" sz="2100" spc="-20" dirty="0" err="1"/>
              <a:t>r</a:t>
            </a:r>
            <a:r>
              <a:rPr lang="en-US" sz="2100" spc="5" dirty="0" err="1"/>
              <a:t>et</a:t>
            </a:r>
            <a:r>
              <a:rPr lang="en-US" sz="2100" spc="-10" dirty="0" err="1"/>
              <a:t>r</a:t>
            </a:r>
            <a:r>
              <a:rPr lang="en-US" sz="2100" spc="10" dirty="0" err="1"/>
              <a:t>a</a:t>
            </a:r>
            <a:r>
              <a:rPr lang="en-US" sz="2100" spc="-25" dirty="0" err="1"/>
              <a:t>ž</a:t>
            </a:r>
            <a:r>
              <a:rPr lang="en-US" sz="2100" spc="10" dirty="0" err="1"/>
              <a:t>i</a:t>
            </a:r>
            <a:r>
              <a:rPr lang="en-US" sz="2100" spc="120" dirty="0" err="1"/>
              <a:t>v</a:t>
            </a:r>
            <a:r>
              <a:rPr lang="en-US" sz="2100" spc="10" dirty="0" err="1"/>
              <a:t>a</a:t>
            </a:r>
            <a:r>
              <a:rPr lang="en-US" sz="2100" spc="-55" dirty="0" err="1"/>
              <a:t>n</a:t>
            </a:r>
            <a:r>
              <a:rPr lang="en-US" sz="2100" spc="10" dirty="0" err="1"/>
              <a:t>j</a:t>
            </a:r>
            <a:r>
              <a:rPr lang="en-US" sz="2100" spc="-5" dirty="0" err="1"/>
              <a:t>e</a:t>
            </a:r>
            <a:r>
              <a:rPr lang="en-US" sz="2100" spc="-5" dirty="0"/>
              <a:t> </a:t>
            </a:r>
            <a:r>
              <a:rPr lang="en-US" sz="2100" dirty="0" err="1"/>
              <a:t>i</a:t>
            </a:r>
            <a:r>
              <a:rPr lang="en-US" sz="2100" spc="-215" dirty="0"/>
              <a:t> </a:t>
            </a:r>
            <a:r>
              <a:rPr lang="en-US" sz="2100" spc="10" dirty="0" err="1"/>
              <a:t>i</a:t>
            </a:r>
            <a:r>
              <a:rPr lang="en-US" sz="2100" spc="-25" dirty="0" err="1"/>
              <a:t>z</a:t>
            </a:r>
            <a:r>
              <a:rPr lang="en-US" sz="2100" spc="10" dirty="0" err="1"/>
              <a:t>bor</a:t>
            </a:r>
            <a:r>
              <a:rPr lang="en-US" sz="2100" spc="-45" dirty="0"/>
              <a:t> </a:t>
            </a:r>
            <a:r>
              <a:rPr lang="en-US" sz="2100" spc="10" dirty="0" err="1"/>
              <a:t>te</a:t>
            </a:r>
            <a:r>
              <a:rPr lang="en-US" sz="2100" spc="40" dirty="0" err="1"/>
              <a:t>m</a:t>
            </a:r>
            <a:r>
              <a:rPr lang="en-US" sz="2100" spc="15" dirty="0" err="1"/>
              <a:t>e</a:t>
            </a:r>
            <a:endParaRPr lang="en-US" sz="2100" dirty="0"/>
          </a:p>
          <a:p>
            <a:pPr marL="193675" marR="5080" indent="-228600">
              <a:lnSpc>
                <a:spcPct val="90000"/>
              </a:lnSpc>
              <a:spcBef>
                <a:spcPts val="715"/>
              </a:spcBef>
              <a:buClr>
                <a:srgbClr val="92A198"/>
              </a:buClr>
              <a:buSzPct val="84375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2100" b="1" spc="10" dirty="0" err="1"/>
              <a:t>Izmene</a:t>
            </a:r>
            <a:r>
              <a:rPr lang="en-US" sz="2100" b="1" spc="-140" dirty="0"/>
              <a:t> </a:t>
            </a:r>
            <a:r>
              <a:rPr lang="en-US" sz="2100" b="1" spc="5" dirty="0" err="1"/>
              <a:t>stranice</a:t>
            </a:r>
            <a:r>
              <a:rPr lang="en-US" sz="2100" b="1" spc="-135" dirty="0"/>
              <a:t> </a:t>
            </a:r>
            <a:r>
              <a:rPr lang="en-US" sz="2100" b="1" spc="10" dirty="0" err="1"/>
              <a:t>brisanjem</a:t>
            </a:r>
            <a:r>
              <a:rPr lang="en-US" sz="2100" b="1" spc="-75" dirty="0"/>
              <a:t> </a:t>
            </a:r>
            <a:r>
              <a:rPr lang="en-US" sz="2100" b="1" spc="5" dirty="0" err="1"/>
              <a:t>i</a:t>
            </a:r>
            <a:r>
              <a:rPr lang="en-US" sz="2100" b="1" spc="-65" dirty="0"/>
              <a:t> </a:t>
            </a:r>
            <a:r>
              <a:rPr lang="en-US" sz="2100" b="1" spc="10" dirty="0" err="1"/>
              <a:t>biranjem</a:t>
            </a:r>
            <a:r>
              <a:rPr lang="en-US" sz="2100" b="1" spc="10" dirty="0"/>
              <a:t> </a:t>
            </a:r>
            <a:r>
              <a:rPr lang="en-US" sz="2100" b="1" spc="-869" dirty="0"/>
              <a:t> </a:t>
            </a:r>
            <a:r>
              <a:rPr lang="en-US" sz="2100" b="1" spc="10" dirty="0" err="1"/>
              <a:t>generičkih</a:t>
            </a:r>
            <a:r>
              <a:rPr lang="en-US" sz="2100" b="1" spc="10" dirty="0"/>
              <a:t> </a:t>
            </a:r>
            <a:r>
              <a:rPr lang="en-US" sz="2100" b="1" dirty="0" err="1"/>
              <a:t>unosa</a:t>
            </a:r>
            <a:r>
              <a:rPr lang="en-US" sz="2100" b="1" dirty="0"/>
              <a:t> </a:t>
            </a:r>
            <a:r>
              <a:rPr lang="en-US" sz="2100" b="1" spc="5" dirty="0" err="1"/>
              <a:t>i</a:t>
            </a:r>
            <a:r>
              <a:rPr lang="en-US" sz="2100" b="1" spc="5" dirty="0"/>
              <a:t> </a:t>
            </a:r>
            <a:r>
              <a:rPr lang="en-US" sz="2100" b="1" dirty="0" err="1"/>
              <a:t>dodavanjem</a:t>
            </a:r>
            <a:r>
              <a:rPr lang="en-US" sz="2100" b="1" dirty="0"/>
              <a:t> </a:t>
            </a:r>
            <a:r>
              <a:rPr lang="en-US" sz="2100" b="1" spc="-5" dirty="0" err="1"/>
              <a:t>svih</a:t>
            </a:r>
            <a:r>
              <a:rPr lang="en-US" sz="2100" b="1" spc="-5" dirty="0"/>
              <a:t> </a:t>
            </a:r>
            <a:r>
              <a:rPr lang="en-US" sz="2100" b="1" dirty="0"/>
              <a:t> </a:t>
            </a:r>
            <a:r>
              <a:rPr lang="en-US" sz="2100" b="1" spc="5" dirty="0" err="1"/>
              <a:t>strainca</a:t>
            </a:r>
            <a:endParaRPr lang="en-US" sz="21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5356" y="3250541"/>
            <a:ext cx="1462672" cy="37265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1561" y="764749"/>
            <a:ext cx="6572890" cy="547256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24072" y="629268"/>
            <a:ext cx="4939868" cy="128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defTabSz="914400"/>
            <a:r>
              <a:rPr lang="en-US" sz="4400" spc="-80"/>
              <a:t>D</a:t>
            </a:r>
            <a:r>
              <a:rPr lang="en-US" sz="4400" spc="-100"/>
              <a:t>oda</a:t>
            </a:r>
            <a:r>
              <a:rPr lang="en-US" sz="4400" spc="-25"/>
              <a:t>c</a:t>
            </a:r>
            <a:r>
              <a:rPr lang="en-US" sz="4400" spc="-20"/>
              <a:t>i</a:t>
            </a:r>
            <a:r>
              <a:rPr lang="en-US" sz="4400" spc="-75"/>
              <a:t> </a:t>
            </a:r>
            <a:r>
              <a:rPr lang="en-US" sz="4400" spc="-85"/>
              <a:t>P</a:t>
            </a:r>
            <a:r>
              <a:rPr lang="en-US" sz="4400" spc="-160"/>
              <a:t>l</a:t>
            </a:r>
            <a:r>
              <a:rPr lang="en-US" sz="4400" spc="-175"/>
              <a:t>u</a:t>
            </a:r>
            <a:r>
              <a:rPr lang="en-US" sz="4400" spc="-25"/>
              <a:t>g</a:t>
            </a:r>
            <a:r>
              <a:rPr lang="en-US" sz="4400" spc="-160"/>
              <a:t>i</a:t>
            </a:r>
            <a:r>
              <a:rPr lang="en-US" sz="4400" spc="-175"/>
              <a:t>n</a:t>
            </a:r>
            <a:r>
              <a:rPr lang="en-US" sz="4400" spc="15"/>
              <a:t>s</a:t>
            </a:r>
            <a:endParaRPr lang="en-US" sz="4400"/>
          </a:p>
        </p:txBody>
      </p:sp>
      <p:sp>
        <p:nvSpPr>
          <p:cNvPr id="3" name="object 3"/>
          <p:cNvSpPr txBox="1"/>
          <p:nvPr/>
        </p:nvSpPr>
        <p:spPr>
          <a:xfrm>
            <a:off x="3724073" y="2438400"/>
            <a:ext cx="4939867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85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20" dirty="0" err="1"/>
              <a:t>Aktivirati</a:t>
            </a:r>
            <a:r>
              <a:rPr lang="en-US" sz="1700" spc="290" dirty="0"/>
              <a:t> </a:t>
            </a:r>
            <a:r>
              <a:rPr lang="en-US" sz="1700" spc="10" dirty="0" err="1"/>
              <a:t>opciju</a:t>
            </a:r>
            <a:r>
              <a:rPr lang="en-US" sz="1700" spc="150" dirty="0"/>
              <a:t> </a:t>
            </a:r>
            <a:r>
              <a:rPr lang="en-US" sz="1700" spc="-10" dirty="0"/>
              <a:t>“Plugins”</a:t>
            </a:r>
            <a:r>
              <a:rPr lang="en-US" sz="1700" spc="305" dirty="0"/>
              <a:t> </a:t>
            </a:r>
            <a:r>
              <a:rPr lang="en-US" sz="1700" spc="-30" dirty="0" err="1"/>
              <a:t>zatim</a:t>
            </a:r>
            <a:r>
              <a:rPr lang="en-US" sz="1700" spc="254" dirty="0"/>
              <a:t> </a:t>
            </a:r>
            <a:r>
              <a:rPr lang="en-US" sz="1700" spc="15" dirty="0"/>
              <a:t>“Add</a:t>
            </a:r>
            <a:r>
              <a:rPr lang="en-US" sz="1700" spc="110" dirty="0"/>
              <a:t> </a:t>
            </a:r>
            <a:r>
              <a:rPr lang="en-US" sz="1700" spc="15" dirty="0"/>
              <a:t>new”</a:t>
            </a:r>
            <a:endParaRPr lang="en-US" sz="1700" dirty="0"/>
          </a:p>
          <a:p>
            <a:pPr marL="193675" marR="204470" indent="-228600">
              <a:lnSpc>
                <a:spcPct val="90000"/>
              </a:lnSpc>
              <a:spcBef>
                <a:spcPts val="67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  <a:tab pos="4843145" algn="l"/>
                <a:tab pos="6394450" algn="l"/>
              </a:tabLst>
            </a:pPr>
            <a:r>
              <a:rPr lang="en-US" sz="1700" spc="-15" dirty="0" err="1"/>
              <a:t>Izabrati</a:t>
            </a:r>
            <a:r>
              <a:rPr lang="en-US" sz="1700" spc="315" dirty="0"/>
              <a:t> </a:t>
            </a:r>
            <a:r>
              <a:rPr lang="en-US" sz="1700" spc="10" dirty="0" err="1"/>
              <a:t>funkciju</a:t>
            </a:r>
            <a:r>
              <a:rPr lang="en-US" sz="1700" spc="114" dirty="0"/>
              <a:t> </a:t>
            </a:r>
            <a:r>
              <a:rPr lang="en-US" sz="1700" spc="-10" dirty="0"/>
              <a:t>“slideshows”	“widgets”	</a:t>
            </a:r>
            <a:r>
              <a:rPr lang="en-US" sz="1700" spc="-5" dirty="0"/>
              <a:t>etc..</a:t>
            </a:r>
            <a:r>
              <a:rPr lang="en-US" sz="1700" spc="50" dirty="0"/>
              <a:t> </a:t>
            </a:r>
            <a:r>
              <a:rPr lang="en-US" sz="1700" spc="-70" dirty="0"/>
              <a:t>Ili </a:t>
            </a:r>
            <a:r>
              <a:rPr lang="en-US" sz="1700" spc="-715" dirty="0"/>
              <a:t> </a:t>
            </a:r>
            <a:r>
              <a:rPr lang="en-US" sz="1700" spc="-20" dirty="0" err="1"/>
              <a:t>ime</a:t>
            </a:r>
            <a:r>
              <a:rPr lang="en-US" sz="1700" spc="190" dirty="0"/>
              <a:t> </a:t>
            </a:r>
            <a:r>
              <a:rPr lang="en-US" sz="1700" spc="20" dirty="0" err="1"/>
              <a:t>dodakta</a:t>
            </a:r>
            <a:r>
              <a:rPr lang="en-US" sz="1700" spc="70" dirty="0"/>
              <a:t> </a:t>
            </a:r>
            <a:r>
              <a:rPr lang="en-US" sz="1700" spc="-5" dirty="0"/>
              <a:t>plugin.</a:t>
            </a:r>
            <a:endParaRPr lang="en-US" sz="1700" dirty="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-20" dirty="0" err="1"/>
              <a:t>Proveriti</a:t>
            </a:r>
            <a:r>
              <a:rPr lang="en-US" sz="1700" spc="265" dirty="0"/>
              <a:t> </a:t>
            </a:r>
            <a:r>
              <a:rPr lang="en-US" sz="1700" spc="-30" dirty="0" err="1"/>
              <a:t>izbor</a:t>
            </a:r>
            <a:r>
              <a:rPr lang="en-US" sz="1700" spc="-30" dirty="0"/>
              <a:t>.</a:t>
            </a:r>
            <a:endParaRPr lang="en-US" sz="1700" dirty="0"/>
          </a:p>
          <a:p>
            <a:pPr marL="193675" indent="-228600">
              <a:lnSpc>
                <a:spcPct val="90000"/>
              </a:lnSpc>
              <a:spcBef>
                <a:spcPts val="68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  <a:tab pos="1517015" algn="l"/>
              </a:tabLst>
            </a:pPr>
            <a:r>
              <a:rPr lang="en-US" sz="1700" spc="-35" dirty="0" err="1"/>
              <a:t>Pažljivo</a:t>
            </a:r>
            <a:r>
              <a:rPr lang="en-US" sz="1700" spc="-35" dirty="0"/>
              <a:t> </a:t>
            </a:r>
            <a:r>
              <a:rPr lang="en-US" sz="1700" spc="-25" dirty="0" err="1"/>
              <a:t>birati</a:t>
            </a:r>
            <a:r>
              <a:rPr lang="en-US" sz="1700" spc="295" dirty="0"/>
              <a:t> </a:t>
            </a:r>
            <a:r>
              <a:rPr lang="en-US" sz="1700" spc="20" dirty="0" err="1"/>
              <a:t>dodatke</a:t>
            </a:r>
            <a:r>
              <a:rPr lang="en-US" sz="1700" spc="45" dirty="0"/>
              <a:t> </a:t>
            </a:r>
            <a:r>
              <a:rPr lang="en-US" sz="1700" spc="-10" dirty="0" err="1"/>
              <a:t>i</a:t>
            </a:r>
            <a:r>
              <a:rPr lang="en-US" sz="1700" spc="75" dirty="0"/>
              <a:t> </a:t>
            </a:r>
            <a:r>
              <a:rPr lang="en-US" sz="1700" dirty="0" err="1"/>
              <a:t>njiohovu</a:t>
            </a:r>
            <a:r>
              <a:rPr lang="en-US" sz="1700" spc="185" dirty="0"/>
              <a:t> </a:t>
            </a:r>
            <a:r>
              <a:rPr lang="en-US" sz="1700" spc="-10" dirty="0" err="1"/>
              <a:t>kompatibilnost</a:t>
            </a:r>
            <a:r>
              <a:rPr lang="en-US" sz="1700" dirty="0"/>
              <a:t> </a:t>
            </a:r>
            <a:r>
              <a:rPr lang="en-US" sz="1700" spc="-5" dirty="0" err="1"/>
              <a:t>sa</a:t>
            </a:r>
            <a:r>
              <a:rPr lang="en-US" sz="1700" spc="80" dirty="0"/>
              <a:t> </a:t>
            </a:r>
            <a:r>
              <a:rPr lang="en-US" sz="1700" spc="-15" dirty="0" err="1"/>
              <a:t>sistemom</a:t>
            </a:r>
            <a:endParaRPr lang="en-US" sz="1700" dirty="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1700" spc="5" dirty="0"/>
              <a:t>.</a:t>
            </a:r>
            <a:endParaRPr lang="en-US" sz="1700" dirty="0"/>
          </a:p>
        </p:txBody>
      </p:sp>
      <p:pic>
        <p:nvPicPr>
          <p:cNvPr id="5" name="Picture 4" descr="Work tools on a red background">
            <a:extLst>
              <a:ext uri="{FF2B5EF4-FFF2-40B4-BE49-F238E27FC236}">
                <a16:creationId xmlns:a16="http://schemas.microsoft.com/office/drawing/2014/main" id="{E5C6A996-1C68-8320-0022-2AEBD9A32E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41" r="38420" b="-1"/>
          <a:stretch/>
        </p:blipFill>
        <p:spPr>
          <a:xfrm>
            <a:off x="20" y="10"/>
            <a:ext cx="3476673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810700" y="2115117"/>
            <a:ext cx="4732020" cy="0"/>
          </a:xfrm>
          <a:prstGeom prst="line">
            <a:avLst/>
          </a:prstGeom>
          <a:ln w="19050">
            <a:solidFill>
              <a:srgbClr val="F741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1570" y="620734"/>
            <a:ext cx="7268839" cy="532854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1" y="702559"/>
            <a:ext cx="337439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100" dirty="0">
                <a:solidFill>
                  <a:srgbClr val="D2523B"/>
                </a:solidFill>
              </a:rPr>
              <a:t>Popular</a:t>
            </a:r>
            <a:r>
              <a:rPr sz="3950" spc="15" dirty="0">
                <a:solidFill>
                  <a:srgbClr val="D2523B"/>
                </a:solidFill>
              </a:rPr>
              <a:t> </a:t>
            </a:r>
            <a:r>
              <a:rPr sz="3950" spc="-110" dirty="0">
                <a:solidFill>
                  <a:srgbClr val="D2523B"/>
                </a:solidFill>
              </a:rPr>
              <a:t>Plugins</a:t>
            </a:r>
            <a:endParaRPr sz="3950"/>
          </a:p>
        </p:txBody>
      </p:sp>
      <p:sp>
        <p:nvSpPr>
          <p:cNvPr id="3" name="object 3"/>
          <p:cNvSpPr txBox="1"/>
          <p:nvPr/>
        </p:nvSpPr>
        <p:spPr>
          <a:xfrm>
            <a:off x="536571" y="1517645"/>
            <a:ext cx="7980680" cy="3354070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905"/>
              </a:spcBef>
              <a:buClr>
                <a:srgbClr val="92A198"/>
              </a:buClr>
              <a:buSzPct val="84375"/>
              <a:buFont typeface="Microsoft Sans Serif"/>
              <a:buChar char="•"/>
              <a:tabLst>
                <a:tab pos="193675" algn="l"/>
              </a:tabLst>
            </a:pPr>
            <a:r>
              <a:rPr sz="3200" b="1" dirty="0">
                <a:solidFill>
                  <a:srgbClr val="292934"/>
                </a:solidFill>
                <a:latin typeface="Arial"/>
                <a:cs typeface="Arial"/>
              </a:rPr>
              <a:t>Contact</a:t>
            </a:r>
            <a:r>
              <a:rPr sz="3200" b="1" spc="-10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b="1" spc="10" dirty="0">
                <a:solidFill>
                  <a:srgbClr val="292934"/>
                </a:solidFill>
                <a:latin typeface="Arial"/>
                <a:cs typeface="Arial"/>
              </a:rPr>
              <a:t>Form</a:t>
            </a:r>
            <a:r>
              <a:rPr sz="3200" b="1" spc="-3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b="1" spc="15" dirty="0">
                <a:solidFill>
                  <a:srgbClr val="292934"/>
                </a:solidFill>
                <a:latin typeface="Arial"/>
                <a:cs typeface="Arial"/>
              </a:rPr>
              <a:t>7</a:t>
            </a:r>
            <a:r>
              <a:rPr sz="3200" b="1" spc="-6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spc="855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endParaRPr sz="3200">
              <a:latin typeface="Microsoft Sans Serif"/>
              <a:cs typeface="Microsoft Sans Serif"/>
            </a:endParaRPr>
          </a:p>
          <a:p>
            <a:pPr marL="193675" marR="5080" indent="-180975">
              <a:lnSpc>
                <a:spcPts val="3829"/>
              </a:lnSpc>
              <a:spcBef>
                <a:spcPts val="950"/>
              </a:spcBef>
              <a:buClr>
                <a:srgbClr val="92A198"/>
              </a:buClr>
              <a:buSzPct val="84375"/>
              <a:buFont typeface="Microsoft Sans Serif"/>
              <a:buChar char="•"/>
              <a:tabLst>
                <a:tab pos="193675" algn="l"/>
              </a:tabLst>
            </a:pPr>
            <a:r>
              <a:rPr sz="3200" b="1" spc="5" dirty="0">
                <a:solidFill>
                  <a:srgbClr val="292934"/>
                </a:solidFill>
                <a:latin typeface="Arial"/>
                <a:cs typeface="Arial"/>
              </a:rPr>
              <a:t>Limit</a:t>
            </a:r>
            <a:r>
              <a:rPr sz="3200" b="1" spc="-1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292934"/>
                </a:solidFill>
                <a:latin typeface="Arial"/>
                <a:cs typeface="Arial"/>
              </a:rPr>
              <a:t>Login</a:t>
            </a:r>
            <a:r>
              <a:rPr sz="3200" b="1" spc="-16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292934"/>
                </a:solidFill>
                <a:latin typeface="Arial"/>
                <a:cs typeface="Arial"/>
              </a:rPr>
              <a:t>Attempts</a:t>
            </a:r>
            <a:r>
              <a:rPr sz="3200" b="1" spc="-4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spc="855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32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zaštita</a:t>
            </a:r>
            <a:r>
              <a:rPr sz="3200" spc="-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32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blogova</a:t>
            </a:r>
            <a:r>
              <a:rPr sz="3200" spc="-1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od </a:t>
            </a:r>
            <a:r>
              <a:rPr sz="3200" spc="-8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32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napad</a:t>
            </a:r>
            <a:r>
              <a:rPr sz="32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32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32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ot</a:t>
            </a:r>
            <a:r>
              <a:rPr sz="32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32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ts</a:t>
            </a:r>
            <a:r>
              <a:rPr sz="3200" spc="-16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32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32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3200" spc="-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3200" spc="75" dirty="0">
                <a:solidFill>
                  <a:srgbClr val="292934"/>
                </a:solidFill>
                <a:latin typeface="Microsoft Sans Serif"/>
                <a:cs typeface="Microsoft Sans Serif"/>
              </a:rPr>
              <a:t>f</a:t>
            </a:r>
            <a:r>
              <a:rPr sz="32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32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3200" spc="-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32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32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ut</a:t>
            </a:r>
            <a:r>
              <a:rPr sz="32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3200" spc="3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3200" spc="75" dirty="0">
                <a:solidFill>
                  <a:srgbClr val="292934"/>
                </a:solidFill>
                <a:latin typeface="Microsoft Sans Serif"/>
                <a:cs typeface="Microsoft Sans Serif"/>
              </a:rPr>
              <a:t>f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32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32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32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e </a:t>
            </a:r>
            <a:r>
              <a:rPr sz="320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32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attacks</a:t>
            </a:r>
            <a:endParaRPr sz="32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95"/>
              </a:spcBef>
              <a:buClr>
                <a:srgbClr val="92A198"/>
              </a:buClr>
              <a:buSzPct val="84375"/>
              <a:buFont typeface="Microsoft Sans Serif"/>
              <a:buChar char="•"/>
              <a:tabLst>
                <a:tab pos="193675" algn="l"/>
              </a:tabLst>
            </a:pPr>
            <a:r>
              <a:rPr sz="3200" b="1" spc="30" dirty="0">
                <a:solidFill>
                  <a:srgbClr val="292934"/>
                </a:solidFill>
                <a:latin typeface="Arial"/>
                <a:cs typeface="Arial"/>
              </a:rPr>
              <a:t>SEO</a:t>
            </a:r>
            <a:r>
              <a:rPr sz="3200" b="1" spc="-19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b="1" spc="-50" dirty="0">
                <a:solidFill>
                  <a:srgbClr val="292934"/>
                </a:solidFill>
                <a:latin typeface="Arial"/>
                <a:cs typeface="Arial"/>
              </a:rPr>
              <a:t>Yoast</a:t>
            </a:r>
            <a:r>
              <a:rPr sz="3200" b="1" spc="-2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spc="855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endParaRPr sz="32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740"/>
              </a:spcBef>
              <a:buClr>
                <a:srgbClr val="92A198"/>
              </a:buClr>
              <a:buSzPct val="84375"/>
              <a:buFont typeface="Microsoft Sans Serif"/>
              <a:buChar char="•"/>
              <a:tabLst>
                <a:tab pos="193675" algn="l"/>
              </a:tabLst>
            </a:pPr>
            <a:r>
              <a:rPr sz="3200" b="1" spc="10" dirty="0">
                <a:solidFill>
                  <a:srgbClr val="292934"/>
                </a:solidFill>
                <a:latin typeface="Arial"/>
                <a:cs typeface="Arial"/>
              </a:rPr>
              <a:t>Exclude</a:t>
            </a:r>
            <a:r>
              <a:rPr sz="3200" b="1" spc="-18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3200" b="1" spc="5" dirty="0">
                <a:solidFill>
                  <a:srgbClr val="292934"/>
                </a:solidFill>
                <a:latin typeface="Arial"/>
                <a:cs typeface="Arial"/>
              </a:rPr>
              <a:t>pages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46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880" y="256540"/>
            <a:ext cx="877824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171700" y="5768204"/>
            <a:ext cx="4800600" cy="0"/>
          </a:xfrm>
          <a:prstGeom prst="line">
            <a:avLst/>
          </a:prstGeom>
          <a:ln>
            <a:solidFill>
              <a:srgbClr val="4466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2485" y="4277356"/>
            <a:ext cx="7475220" cy="15603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algn="ctr" defTabSz="914400"/>
            <a:r>
              <a:rPr lang="en-US" sz="5000" spc="90">
                <a:solidFill>
                  <a:srgbClr val="44665C"/>
                </a:solidFill>
                <a:latin typeface="+mj-lt"/>
                <a:cs typeface="+mj-cs"/>
              </a:rPr>
              <a:t>W</a:t>
            </a:r>
            <a:r>
              <a:rPr lang="en-US" sz="5000" spc="20">
                <a:solidFill>
                  <a:srgbClr val="44665C"/>
                </a:solidFill>
                <a:latin typeface="+mj-lt"/>
                <a:cs typeface="+mj-cs"/>
              </a:rPr>
              <a:t>P</a:t>
            </a:r>
            <a:r>
              <a:rPr lang="en-US" sz="5000" spc="-270">
                <a:solidFill>
                  <a:srgbClr val="44665C"/>
                </a:solidFill>
                <a:latin typeface="+mj-lt"/>
                <a:cs typeface="+mj-cs"/>
              </a:rPr>
              <a:t> </a:t>
            </a:r>
            <a:r>
              <a:rPr lang="en-US" sz="5000" spc="-25">
                <a:solidFill>
                  <a:srgbClr val="44665C"/>
                </a:solidFill>
                <a:latin typeface="+mj-lt"/>
                <a:cs typeface="+mj-cs"/>
              </a:rPr>
              <a:t>s</a:t>
            </a:r>
            <a:r>
              <a:rPr lang="en-US" sz="5000" spc="-50">
                <a:solidFill>
                  <a:srgbClr val="44665C"/>
                </a:solidFill>
                <a:latin typeface="+mj-lt"/>
                <a:cs typeface="+mj-cs"/>
              </a:rPr>
              <a:t>tr</a:t>
            </a:r>
            <a:r>
              <a:rPr lang="en-US" sz="5000" spc="-100">
                <a:solidFill>
                  <a:srgbClr val="44665C"/>
                </a:solidFill>
                <a:latin typeface="+mj-lt"/>
                <a:cs typeface="+mj-cs"/>
              </a:rPr>
              <a:t>a</a:t>
            </a:r>
            <a:r>
              <a:rPr lang="en-US" sz="5000" spc="-175">
                <a:solidFill>
                  <a:srgbClr val="44665C"/>
                </a:solidFill>
                <a:latin typeface="+mj-lt"/>
                <a:cs typeface="+mj-cs"/>
              </a:rPr>
              <a:t>n</a:t>
            </a:r>
            <a:r>
              <a:rPr lang="en-US" sz="5000" spc="-160">
                <a:solidFill>
                  <a:srgbClr val="44665C"/>
                </a:solidFill>
                <a:latin typeface="+mj-lt"/>
                <a:cs typeface="+mj-cs"/>
              </a:rPr>
              <a:t>i</a:t>
            </a:r>
            <a:r>
              <a:rPr lang="en-US" sz="5000" spc="-25">
                <a:solidFill>
                  <a:srgbClr val="44665C"/>
                </a:solidFill>
                <a:latin typeface="+mj-lt"/>
                <a:cs typeface="+mj-cs"/>
              </a:rPr>
              <a:t>c</a:t>
            </a:r>
            <a:r>
              <a:rPr lang="en-US" sz="5000" spc="15">
                <a:solidFill>
                  <a:srgbClr val="44665C"/>
                </a:solidFill>
                <a:latin typeface="+mj-lt"/>
                <a:cs typeface="+mj-cs"/>
              </a:rPr>
              <a:t>e</a:t>
            </a:r>
            <a:endParaRPr lang="en-US" sz="5000">
              <a:solidFill>
                <a:srgbClr val="44665C"/>
              </a:solidFill>
              <a:latin typeface="+mj-lt"/>
              <a:cs typeface="+mj-cs"/>
            </a:endParaRPr>
          </a:p>
        </p:txBody>
      </p:sp>
      <p:pic>
        <p:nvPicPr>
          <p:cNvPr id="3" name="object 3"/>
          <p:cNvPicPr/>
          <p:nvPr/>
        </p:nvPicPr>
        <p:blipFill rotWithShape="1">
          <a:blip r:embed="rId2" cstate="print"/>
          <a:srcRect r="6" b="34769"/>
          <a:stretch/>
        </p:blipFill>
        <p:spPr>
          <a:xfrm>
            <a:off x="182880" y="256540"/>
            <a:ext cx="8778240" cy="376427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F5E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880" y="256540"/>
            <a:ext cx="877824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171700" y="5768204"/>
            <a:ext cx="4800600" cy="0"/>
          </a:xfrm>
          <a:prstGeom prst="line">
            <a:avLst/>
          </a:prstGeom>
          <a:ln>
            <a:solidFill>
              <a:srgbClr val="3F5E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2485" y="4277356"/>
            <a:ext cx="7475220" cy="15603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algn="ctr" defTabSz="914400"/>
            <a:r>
              <a:rPr lang="en-US" sz="5000" spc="90">
                <a:solidFill>
                  <a:srgbClr val="3F5E55"/>
                </a:solidFill>
                <a:latin typeface="+mj-lt"/>
                <a:cs typeface="+mj-cs"/>
              </a:rPr>
              <a:t>W</a:t>
            </a:r>
            <a:r>
              <a:rPr lang="en-US" sz="5000" spc="20">
                <a:solidFill>
                  <a:srgbClr val="3F5E55"/>
                </a:solidFill>
                <a:latin typeface="+mj-lt"/>
                <a:cs typeface="+mj-cs"/>
              </a:rPr>
              <a:t>P</a:t>
            </a:r>
            <a:r>
              <a:rPr lang="en-US" sz="5000" spc="-270">
                <a:solidFill>
                  <a:srgbClr val="3F5E55"/>
                </a:solidFill>
                <a:latin typeface="+mj-lt"/>
                <a:cs typeface="+mj-cs"/>
              </a:rPr>
              <a:t> </a:t>
            </a:r>
            <a:r>
              <a:rPr lang="en-US" sz="5000" spc="-155">
                <a:solidFill>
                  <a:srgbClr val="3F5E55"/>
                </a:solidFill>
                <a:latin typeface="+mj-lt"/>
                <a:cs typeface="+mj-cs"/>
              </a:rPr>
              <a:t>w</a:t>
            </a:r>
            <a:r>
              <a:rPr lang="en-US" sz="5000" spc="-160">
                <a:solidFill>
                  <a:srgbClr val="3F5E55"/>
                </a:solidFill>
                <a:latin typeface="+mj-lt"/>
                <a:cs typeface="+mj-cs"/>
              </a:rPr>
              <a:t>i</a:t>
            </a:r>
            <a:r>
              <a:rPr lang="en-US" sz="5000" spc="-100">
                <a:solidFill>
                  <a:srgbClr val="3F5E55"/>
                </a:solidFill>
                <a:latin typeface="+mj-lt"/>
                <a:cs typeface="+mj-cs"/>
              </a:rPr>
              <a:t>d</a:t>
            </a:r>
            <a:r>
              <a:rPr lang="en-US" sz="5000" spc="-25">
                <a:solidFill>
                  <a:srgbClr val="3F5E55"/>
                </a:solidFill>
                <a:latin typeface="+mj-lt"/>
                <a:cs typeface="+mj-cs"/>
              </a:rPr>
              <a:t>g</a:t>
            </a:r>
            <a:r>
              <a:rPr lang="en-US" sz="5000" spc="-100">
                <a:solidFill>
                  <a:srgbClr val="3F5E55"/>
                </a:solidFill>
                <a:latin typeface="+mj-lt"/>
                <a:cs typeface="+mj-cs"/>
              </a:rPr>
              <a:t>e</a:t>
            </a:r>
            <a:r>
              <a:rPr lang="en-US" sz="5000" spc="-50">
                <a:solidFill>
                  <a:srgbClr val="3F5E55"/>
                </a:solidFill>
                <a:latin typeface="+mj-lt"/>
                <a:cs typeface="+mj-cs"/>
              </a:rPr>
              <a:t>t</a:t>
            </a:r>
            <a:r>
              <a:rPr lang="en-US" sz="5000" spc="-25">
                <a:solidFill>
                  <a:srgbClr val="3F5E55"/>
                </a:solidFill>
                <a:latin typeface="+mj-lt"/>
                <a:cs typeface="+mj-cs"/>
              </a:rPr>
              <a:t>s</a:t>
            </a:r>
            <a:r>
              <a:rPr lang="en-US" sz="5000" spc="-20">
                <a:solidFill>
                  <a:srgbClr val="3F5E55"/>
                </a:solidFill>
                <a:latin typeface="+mj-lt"/>
                <a:cs typeface="+mj-cs"/>
              </a:rPr>
              <a:t>i</a:t>
            </a:r>
            <a:endParaRPr lang="en-US" sz="5000">
              <a:solidFill>
                <a:srgbClr val="3F5E55"/>
              </a:solidFill>
              <a:latin typeface="+mj-lt"/>
              <a:cs typeface="+mj-cs"/>
            </a:endParaRPr>
          </a:p>
        </p:txBody>
      </p:sp>
      <p:pic>
        <p:nvPicPr>
          <p:cNvPr id="3" name="object 3"/>
          <p:cNvPicPr/>
          <p:nvPr/>
        </p:nvPicPr>
        <p:blipFill rotWithShape="1">
          <a:blip r:embed="rId2" cstate="print"/>
          <a:srcRect t="15348" r="-5" b="23088"/>
          <a:stretch/>
        </p:blipFill>
        <p:spPr>
          <a:xfrm>
            <a:off x="182880" y="256540"/>
            <a:ext cx="8778240" cy="376427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23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880" y="256540"/>
            <a:ext cx="877824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171700" y="5768204"/>
            <a:ext cx="4800600" cy="0"/>
          </a:xfrm>
          <a:prstGeom prst="line">
            <a:avLst/>
          </a:prstGeom>
          <a:ln>
            <a:solidFill>
              <a:srgbClr val="623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2485" y="4277356"/>
            <a:ext cx="7475220" cy="15603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2700" algn="ctr" defTabSz="914400"/>
            <a:r>
              <a:rPr lang="en-US" sz="5000" spc="90">
                <a:solidFill>
                  <a:srgbClr val="62366D"/>
                </a:solidFill>
                <a:latin typeface="+mj-lt"/>
                <a:cs typeface="+mj-cs"/>
              </a:rPr>
              <a:t>W</a:t>
            </a:r>
            <a:r>
              <a:rPr lang="en-US" sz="5000" spc="20">
                <a:solidFill>
                  <a:srgbClr val="62366D"/>
                </a:solidFill>
                <a:latin typeface="+mj-lt"/>
                <a:cs typeface="+mj-cs"/>
              </a:rPr>
              <a:t>P</a:t>
            </a:r>
            <a:r>
              <a:rPr lang="en-US" sz="5000" spc="-270">
                <a:solidFill>
                  <a:srgbClr val="62366D"/>
                </a:solidFill>
                <a:latin typeface="+mj-lt"/>
                <a:cs typeface="+mj-cs"/>
              </a:rPr>
              <a:t> </a:t>
            </a:r>
            <a:r>
              <a:rPr lang="en-US" sz="5000" spc="-85">
                <a:solidFill>
                  <a:srgbClr val="62366D"/>
                </a:solidFill>
                <a:latin typeface="+mj-lt"/>
                <a:cs typeface="+mj-cs"/>
              </a:rPr>
              <a:t>SE</a:t>
            </a:r>
            <a:r>
              <a:rPr lang="en-US" sz="5000" spc="20">
                <a:solidFill>
                  <a:srgbClr val="62366D"/>
                </a:solidFill>
                <a:latin typeface="+mj-lt"/>
                <a:cs typeface="+mj-cs"/>
              </a:rPr>
              <a:t>O</a:t>
            </a:r>
            <a:endParaRPr lang="en-US" sz="5000">
              <a:solidFill>
                <a:srgbClr val="62366D"/>
              </a:solidFill>
              <a:latin typeface="+mj-lt"/>
              <a:cs typeface="+mj-cs"/>
            </a:endParaRPr>
          </a:p>
        </p:txBody>
      </p:sp>
      <p:pic>
        <p:nvPicPr>
          <p:cNvPr id="3" name="object 3"/>
          <p:cNvPicPr/>
          <p:nvPr/>
        </p:nvPicPr>
        <p:blipFill rotWithShape="1">
          <a:blip r:embed="rId2" cstate="print"/>
          <a:srcRect t="17270" r="-6" b="27273"/>
          <a:stretch/>
        </p:blipFill>
        <p:spPr>
          <a:xfrm>
            <a:off x="182880" y="256540"/>
            <a:ext cx="8778240" cy="37642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D79FC38D-E554-D30A-C6DC-C03AA020D7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1212723"/>
              </p:ext>
            </p:extLst>
          </p:nvPr>
        </p:nvGraphicFramePr>
        <p:xfrm>
          <a:off x="1219200" y="1524000"/>
          <a:ext cx="6705600" cy="4732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 rotWithShape="1">
          <a:blip r:embed="rId2" cstate="print"/>
          <a:srcRect t="2638" r="7" b="6917"/>
          <a:stretch/>
        </p:blipFill>
        <p:spPr>
          <a:xfrm>
            <a:off x="90488" y="433388"/>
            <a:ext cx="8963025" cy="6356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 rotWithShape="1">
          <a:blip r:embed="rId2" cstate="print"/>
          <a:srcRect t="2638" r="7" b="6917"/>
          <a:stretch/>
        </p:blipFill>
        <p:spPr>
          <a:xfrm>
            <a:off x="90488" y="433388"/>
            <a:ext cx="8963025" cy="6356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05291" y="1196800"/>
            <a:ext cx="6949683" cy="502057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27632" y="420618"/>
            <a:ext cx="3681095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spc="195" dirty="0"/>
              <a:t>W</a:t>
            </a:r>
            <a:r>
              <a:rPr sz="3600" dirty="0"/>
              <a:t>P</a:t>
            </a:r>
            <a:r>
              <a:rPr sz="3600" spc="-380" dirty="0">
                <a:latin typeface="Times New Roman"/>
                <a:cs typeface="Times New Roman"/>
              </a:rPr>
              <a:t> </a:t>
            </a:r>
            <a:r>
              <a:rPr sz="3600" dirty="0"/>
              <a:t>A</a:t>
            </a:r>
            <a:r>
              <a:rPr sz="3600" spc="15" dirty="0"/>
              <a:t>d</a:t>
            </a:r>
            <a:r>
              <a:rPr sz="3600" spc="-15" dirty="0"/>
              <a:t>m</a:t>
            </a:r>
            <a:r>
              <a:rPr sz="3600" spc="-60" dirty="0"/>
              <a:t>i</a:t>
            </a:r>
            <a:r>
              <a:rPr sz="3600" spc="15" dirty="0"/>
              <a:t>n</a:t>
            </a:r>
            <a:r>
              <a:rPr sz="3600" spc="-75" dirty="0"/>
              <a:t>i</a:t>
            </a:r>
            <a:r>
              <a:rPr sz="3600" dirty="0"/>
              <a:t>s</a:t>
            </a:r>
            <a:r>
              <a:rPr sz="3600" spc="-30" dirty="0"/>
              <a:t>t</a:t>
            </a:r>
            <a:r>
              <a:rPr sz="3600" dirty="0"/>
              <a:t>r</a:t>
            </a:r>
            <a:r>
              <a:rPr sz="3600" spc="15" dirty="0"/>
              <a:t>a</a:t>
            </a:r>
            <a:r>
              <a:rPr sz="3600" spc="-15" dirty="0"/>
              <a:t>c</a:t>
            </a:r>
            <a:r>
              <a:rPr sz="3600" spc="-65" dirty="0"/>
              <a:t>i</a:t>
            </a:r>
            <a:r>
              <a:rPr sz="3600" spc="-75" dirty="0"/>
              <a:t>j</a:t>
            </a:r>
            <a:r>
              <a:rPr sz="3600" dirty="0"/>
              <a:t>a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F9B822F-893E-44C8-963C-64F50ACEC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79" y="347471"/>
            <a:ext cx="8325612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58521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defTabSz="914400"/>
            <a:r>
              <a:rPr lang="en-US" sz="4400" spc="-85">
                <a:solidFill>
                  <a:schemeClr val="bg1"/>
                </a:solidFill>
              </a:rPr>
              <a:t>Odlike</a:t>
            </a:r>
            <a:r>
              <a:rPr lang="en-US" sz="4400" spc="-75">
                <a:solidFill>
                  <a:schemeClr val="bg1"/>
                </a:solidFill>
              </a:rPr>
              <a:t> </a:t>
            </a:r>
            <a:r>
              <a:rPr lang="en-US" sz="4400" spc="-80">
                <a:solidFill>
                  <a:schemeClr val="bg1"/>
                </a:solidFill>
              </a:rPr>
              <a:t>web</a:t>
            </a:r>
            <a:r>
              <a:rPr lang="en-US" sz="4400" spc="-75">
                <a:solidFill>
                  <a:schemeClr val="bg1"/>
                </a:solidFill>
              </a:rPr>
              <a:t> </a:t>
            </a:r>
            <a:r>
              <a:rPr lang="en-US" sz="4400" spc="-70">
                <a:solidFill>
                  <a:schemeClr val="bg1"/>
                </a:solidFill>
              </a:rPr>
              <a:t>stranice</a:t>
            </a:r>
            <a:endParaRPr lang="en-US" sz="4400">
              <a:solidFill>
                <a:schemeClr val="bg1"/>
              </a:solidFill>
            </a:endParaRP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7DCA3040-2D7E-B98B-7186-1DF76D1A21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98" r="14321" b="-3"/>
          <a:stretch/>
        </p:blipFill>
        <p:spPr>
          <a:xfrm>
            <a:off x="630936" y="2516777"/>
            <a:ext cx="4677156" cy="366018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660136" y="2516777"/>
            <a:ext cx="2852928" cy="36601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93675" indent="-228600">
              <a:lnSpc>
                <a:spcPct val="90000"/>
              </a:lnSpc>
              <a:spcBef>
                <a:spcPts val="6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en-US" sz="1900" spc="-40"/>
              <a:t>Izgled</a:t>
            </a:r>
            <a:endParaRPr lang="en-US" sz="190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en-US" sz="1900" spc="-40"/>
              <a:t>Sadržaj</a:t>
            </a:r>
            <a:endParaRPr lang="en-US" sz="1900"/>
          </a:p>
          <a:p>
            <a:pPr marL="193675" indent="-228600">
              <a:lnSpc>
                <a:spcPct val="90000"/>
              </a:lnSpc>
              <a:spcBef>
                <a:spcPts val="575"/>
              </a:spcBef>
              <a:buClr>
                <a:srgbClr val="92A198"/>
              </a:buClr>
              <a:buSzPct val="83333"/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en-US" sz="1900" spc="-60"/>
              <a:t>a</a:t>
            </a:r>
            <a:r>
              <a:rPr lang="en-US" sz="1900" spc="-75"/>
              <a:t>z</a:t>
            </a:r>
            <a:r>
              <a:rPr lang="en-US" sz="1900" spc="10"/>
              <a:t>u</a:t>
            </a:r>
            <a:r>
              <a:rPr lang="en-US" sz="1900" spc="20"/>
              <a:t>r</a:t>
            </a:r>
            <a:r>
              <a:rPr lang="en-US" sz="1900" spc="10"/>
              <a:t>n</a:t>
            </a:r>
            <a:r>
              <a:rPr lang="en-US" sz="1900" spc="-60"/>
              <a:t>o</a:t>
            </a:r>
            <a:r>
              <a:rPr lang="en-US" sz="1900"/>
              <a:t>st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98460" y="1783959"/>
            <a:ext cx="3065480" cy="28891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288925" indent="-27686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92A198"/>
              </a:buClr>
              <a:buSzPct val="84027"/>
              <a:tabLst>
                <a:tab pos="289560" algn="l"/>
              </a:tabLst>
            </a:pPr>
            <a:r>
              <a:rPr lang="en-US" sz="4700" spc="5">
                <a:latin typeface="+mj-lt"/>
                <a:ea typeface="+mj-ea"/>
                <a:cs typeface="+mj-cs"/>
              </a:rPr>
              <a:t>P</a:t>
            </a:r>
            <a:r>
              <a:rPr lang="en-US" sz="4700" spc="-25">
                <a:latin typeface="+mj-lt"/>
                <a:ea typeface="+mj-ea"/>
                <a:cs typeface="+mj-cs"/>
              </a:rPr>
              <a:t>R</a:t>
            </a:r>
            <a:r>
              <a:rPr lang="en-US" sz="4700" spc="5">
                <a:latin typeface="+mj-lt"/>
                <a:ea typeface="+mj-ea"/>
                <a:cs typeface="+mj-cs"/>
              </a:rPr>
              <a:t>OBLE</a:t>
            </a:r>
            <a:r>
              <a:rPr lang="en-US" sz="4700" spc="-90">
                <a:latin typeface="+mj-lt"/>
                <a:ea typeface="+mj-ea"/>
                <a:cs typeface="+mj-cs"/>
              </a:rPr>
              <a:t>M</a:t>
            </a:r>
            <a:r>
              <a:rPr lang="en-US" sz="4700" spc="15">
                <a:latin typeface="+mj-lt"/>
                <a:ea typeface="+mj-ea"/>
                <a:cs typeface="+mj-cs"/>
              </a:rPr>
              <a:t>I</a:t>
            </a:r>
            <a:r>
              <a:rPr lang="en-US" sz="4700" spc="-25">
                <a:latin typeface="+mj-lt"/>
                <a:ea typeface="+mj-ea"/>
                <a:cs typeface="+mj-cs"/>
              </a:rPr>
              <a:t>?</a:t>
            </a:r>
            <a:r>
              <a:rPr lang="en-US" sz="4700" spc="5">
                <a:latin typeface="+mj-lt"/>
                <a:ea typeface="+mj-ea"/>
                <a:cs typeface="+mj-cs"/>
              </a:rPr>
              <a:t>?</a:t>
            </a:r>
            <a:endParaRPr lang="en-US" sz="4700">
              <a:latin typeface="+mj-lt"/>
              <a:ea typeface="+mj-ea"/>
              <a:cs typeface="+mj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5391039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Scacco matto in una partita a scacchi">
            <a:extLst>
              <a:ext uri="{FF2B5EF4-FFF2-40B4-BE49-F238E27FC236}">
                <a16:creationId xmlns:a16="http://schemas.microsoft.com/office/drawing/2014/main" id="{C4C3331E-FD40-4E80-067A-7439176B85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31" r="22145" b="2"/>
          <a:stretch/>
        </p:blipFill>
        <p:spPr>
          <a:xfrm>
            <a:off x="20" y="10"/>
            <a:ext cx="5271352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97171" y="1102283"/>
            <a:ext cx="5734050" cy="5282565"/>
            <a:chOff x="1597171" y="1102283"/>
            <a:chExt cx="5734050" cy="52825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171" y="1102283"/>
              <a:ext cx="5733596" cy="498201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131820" y="2132825"/>
              <a:ext cx="2914015" cy="4251960"/>
            </a:xfrm>
            <a:custGeom>
              <a:avLst/>
              <a:gdLst/>
              <a:ahLst/>
              <a:cxnLst/>
              <a:rect l="l" t="t" r="r" b="b"/>
              <a:pathLst>
                <a:path w="2914015" h="4251960">
                  <a:moveTo>
                    <a:pt x="2913748" y="468020"/>
                  </a:moveTo>
                  <a:lnTo>
                    <a:pt x="2397760" y="468020"/>
                  </a:lnTo>
                  <a:lnTo>
                    <a:pt x="2397760" y="147396"/>
                  </a:lnTo>
                  <a:lnTo>
                    <a:pt x="792099" y="147396"/>
                  </a:lnTo>
                  <a:lnTo>
                    <a:pt x="792099" y="0"/>
                  </a:lnTo>
                  <a:lnTo>
                    <a:pt x="432054" y="0"/>
                  </a:lnTo>
                  <a:lnTo>
                    <a:pt x="432054" y="147396"/>
                  </a:lnTo>
                  <a:lnTo>
                    <a:pt x="432054" y="360045"/>
                  </a:lnTo>
                  <a:lnTo>
                    <a:pt x="432054" y="468020"/>
                  </a:lnTo>
                  <a:lnTo>
                    <a:pt x="0" y="468020"/>
                  </a:lnTo>
                  <a:lnTo>
                    <a:pt x="0" y="2412263"/>
                  </a:lnTo>
                  <a:lnTo>
                    <a:pt x="432054" y="2412263"/>
                  </a:lnTo>
                  <a:lnTo>
                    <a:pt x="432054" y="4251934"/>
                  </a:lnTo>
                  <a:lnTo>
                    <a:pt x="2397760" y="4251934"/>
                  </a:lnTo>
                  <a:lnTo>
                    <a:pt x="2397760" y="2412263"/>
                  </a:lnTo>
                  <a:lnTo>
                    <a:pt x="2913748" y="2412263"/>
                  </a:lnTo>
                  <a:lnTo>
                    <a:pt x="2913748" y="4680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6115" y="433388"/>
            <a:ext cx="6591770" cy="6356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571" y="1534390"/>
            <a:ext cx="3976370" cy="3621404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850"/>
              </a:spcBef>
              <a:buClr>
                <a:srgbClr val="92A198"/>
              </a:buClr>
              <a:buSzPct val="87272"/>
              <a:buChar char="•"/>
              <a:tabLst>
                <a:tab pos="193675" algn="l"/>
              </a:tabLst>
            </a:pP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Skupljanje</a:t>
            </a:r>
            <a:r>
              <a:rPr sz="275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podataka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755"/>
              </a:spcBef>
              <a:buClr>
                <a:srgbClr val="92A198"/>
              </a:buClr>
              <a:buSzPct val="87272"/>
              <a:buChar char="•"/>
              <a:tabLst>
                <a:tab pos="193675" algn="l"/>
                <a:tab pos="1680845" algn="l"/>
              </a:tabLst>
            </a:pP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Smeštaj	</a:t>
            </a:r>
            <a:r>
              <a:rPr sz="27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informacija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755"/>
              </a:spcBef>
              <a:buClr>
                <a:srgbClr val="92A198"/>
              </a:buClr>
              <a:buSzPct val="87272"/>
              <a:buChar char="•"/>
              <a:tabLst>
                <a:tab pos="193675" algn="l"/>
                <a:tab pos="2272030" algn="l"/>
              </a:tabLst>
            </a:pP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750" spc="-10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2750" spc="-10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0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f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2750" spc="-10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755"/>
              </a:spcBef>
              <a:buClr>
                <a:srgbClr val="92A198"/>
              </a:buClr>
              <a:buSzPct val="87272"/>
              <a:buChar char="•"/>
              <a:tabLst>
                <a:tab pos="193675" algn="l"/>
              </a:tabLst>
            </a:pPr>
            <a:r>
              <a:rPr sz="27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Izračunavanje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80"/>
              </a:spcBef>
              <a:buClr>
                <a:srgbClr val="92A198"/>
              </a:buClr>
              <a:buSzPct val="87272"/>
              <a:buChar char="•"/>
              <a:tabLst>
                <a:tab pos="193675" algn="l"/>
              </a:tabLst>
            </a:pPr>
            <a:r>
              <a:rPr sz="27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Komunikacija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755"/>
              </a:spcBef>
              <a:buClr>
                <a:srgbClr val="92A198"/>
              </a:buClr>
              <a:buSzPct val="87272"/>
              <a:buChar char="•"/>
              <a:tabLst>
                <a:tab pos="193675" algn="l"/>
                <a:tab pos="2252980" algn="l"/>
              </a:tabLst>
            </a:pP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Prezentacija</a:t>
            </a:r>
            <a:r>
              <a:rPr sz="2750" spc="-1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podataka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755"/>
              </a:spcBef>
              <a:buClr>
                <a:srgbClr val="92A198"/>
              </a:buClr>
              <a:buSzPct val="87272"/>
              <a:buChar char="•"/>
              <a:tabLst>
                <a:tab pos="193675" algn="l"/>
              </a:tabLst>
            </a:pPr>
            <a:r>
              <a:rPr sz="2750" dirty="0">
                <a:solidFill>
                  <a:srgbClr val="292934"/>
                </a:solidFill>
                <a:latin typeface="Microsoft Sans Serif"/>
                <a:cs typeface="Microsoft Sans Serif"/>
              </a:rPr>
              <a:t>Kontrola</a:t>
            </a:r>
            <a:endParaRPr sz="275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D72D4D1-076F-49D3-9889-EFC4F6D7CA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963877"/>
            <a:ext cx="2620771" cy="4930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2700" algn="r" defTabSz="914400"/>
            <a:r>
              <a:rPr lang="en-US" sz="4400" kern="1200" spc="-465">
                <a:solidFill>
                  <a:schemeClr val="tx1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440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kern="1200" spc="-175">
                <a:solidFill>
                  <a:schemeClr val="tx1"/>
                </a:solidFill>
                <a:latin typeface="+mj-lt"/>
                <a:ea typeface="+mj-ea"/>
                <a:cs typeface="+mj-cs"/>
              </a:rPr>
              <a:t>hn</a:t>
            </a:r>
            <a:r>
              <a:rPr lang="en-US" sz="440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kern="1200" spc="-16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440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kern="1200" spc="-25">
                <a:solidFill>
                  <a:schemeClr val="tx1"/>
                </a:solidFill>
                <a:latin typeface="+mj-lt"/>
                <a:ea typeface="+mj-ea"/>
                <a:cs typeface="+mj-cs"/>
              </a:rPr>
              <a:t>g</a:t>
            </a:r>
            <a:r>
              <a:rPr lang="en-US" sz="4400" kern="1200" spc="-16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4400" kern="1200" spc="-1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4400" kern="1200" spc="15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kern="1200" spc="114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kern="1200" spc="-25">
                <a:solidFill>
                  <a:schemeClr val="tx1"/>
                </a:solidFill>
                <a:latin typeface="+mj-lt"/>
                <a:ea typeface="+mj-ea"/>
                <a:cs typeface="+mj-cs"/>
              </a:rPr>
              <a:t>k</a:t>
            </a:r>
            <a:r>
              <a:rPr lang="en-US" sz="440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kern="1200" spc="-1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4400" kern="1200" spc="15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kern="1200" spc="-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kern="1200" spc="-25">
                <a:solidFill>
                  <a:schemeClr val="tx1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4400" kern="1200" spc="15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kern="1200" spc="-125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kern="1200" spc="-25">
                <a:solidFill>
                  <a:schemeClr val="tx1"/>
                </a:solidFill>
                <a:latin typeface="+mj-lt"/>
                <a:ea typeface="+mj-ea"/>
                <a:cs typeface="+mj-cs"/>
              </a:rPr>
              <a:t>k</a:t>
            </a:r>
            <a:r>
              <a:rPr lang="en-US" sz="440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kern="1200" spc="-45">
                <a:solidFill>
                  <a:schemeClr val="tx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4400" kern="1200" spc="-16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4400" kern="1200" spc="-25">
                <a:solidFill>
                  <a:schemeClr val="tx1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4400" kern="1200" spc="-5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4400" kern="1200" spc="15">
                <a:solidFill>
                  <a:schemeClr val="tx1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kern="1200" spc="-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kern="1200" spc="15">
                <a:solidFill>
                  <a:schemeClr val="tx1"/>
                </a:solidFill>
                <a:latin typeface="+mj-lt"/>
                <a:ea typeface="+mj-ea"/>
                <a:cs typeface="+mj-cs"/>
              </a:rPr>
              <a:t>u</a:t>
            </a:r>
            <a:r>
              <a:rPr lang="en-US" sz="4400" kern="1200" spc="-5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kern="1200" spc="-45">
                <a:solidFill>
                  <a:schemeClr val="tx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440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az</a:t>
            </a:r>
            <a:r>
              <a:rPr lang="en-US" sz="4400" kern="1200" spc="-25">
                <a:solidFill>
                  <a:schemeClr val="tx1"/>
                </a:solidFill>
                <a:latin typeface="+mj-lt"/>
                <a:ea typeface="+mj-ea"/>
                <a:cs typeface="+mj-cs"/>
              </a:rPr>
              <a:t>v</a:t>
            </a:r>
            <a:r>
              <a:rPr lang="en-US" sz="4400" kern="1200" spc="-1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kern="1200" spc="-1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4400" kern="1200" spc="15">
                <a:solidFill>
                  <a:schemeClr val="tx1"/>
                </a:solidFill>
                <a:latin typeface="+mj-lt"/>
                <a:ea typeface="+mj-ea"/>
                <a:cs typeface="+mj-cs"/>
              </a:rPr>
              <a:t>u</a:t>
            </a:r>
            <a:endParaRPr lang="en-US" sz="44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2057400"/>
            <a:ext cx="0" cy="2743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3"/>
          <p:cNvSpPr txBox="1"/>
          <p:nvPr/>
        </p:nvSpPr>
        <p:spPr>
          <a:xfrm>
            <a:off x="3732023" y="963877"/>
            <a:ext cx="5259577" cy="4930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79400" indent="-228600">
              <a:lnSpc>
                <a:spcPct val="90000"/>
              </a:lnSpc>
              <a:spcBef>
                <a:spcPts val="850"/>
              </a:spcBef>
              <a:buClr>
                <a:srgbClr val="92A198"/>
              </a:buClr>
              <a:buSzPct val="72727"/>
              <a:buFont typeface="Arial" panose="020B0604020202020204" pitchFamily="34" charset="0"/>
              <a:buChar char="•"/>
              <a:tabLst>
                <a:tab pos="279400" algn="l"/>
                <a:tab pos="280035" algn="l"/>
              </a:tabLst>
            </a:pPr>
            <a:r>
              <a:rPr lang="en-US" sz="2100" i="1" spc="15" dirty="0"/>
              <a:t>Markup</a:t>
            </a:r>
            <a:r>
              <a:rPr lang="en-US" sz="2100" i="1" spc="85" dirty="0"/>
              <a:t> </a:t>
            </a:r>
            <a:r>
              <a:rPr lang="en-US" sz="2100" spc="-20" dirty="0" err="1"/>
              <a:t>jezik</a:t>
            </a:r>
            <a:r>
              <a:rPr lang="en-US" sz="2100" spc="195" dirty="0"/>
              <a:t> </a:t>
            </a:r>
            <a:r>
              <a:rPr lang="en-US" sz="2100" spc="10" dirty="0"/>
              <a:t>(</a:t>
            </a:r>
            <a:r>
              <a:rPr lang="en-US" sz="2100" spc="55" dirty="0"/>
              <a:t> </a:t>
            </a:r>
            <a:r>
              <a:rPr lang="en-US" sz="2100" i="1" spc="20" dirty="0"/>
              <a:t>HTML</a:t>
            </a:r>
            <a:r>
              <a:rPr lang="en-US" sz="2100" spc="20" dirty="0"/>
              <a:t>,</a:t>
            </a:r>
            <a:r>
              <a:rPr lang="en-US" sz="2100" spc="60" dirty="0"/>
              <a:t> </a:t>
            </a:r>
            <a:r>
              <a:rPr lang="en-US" sz="2100" i="1" spc="15" dirty="0"/>
              <a:t>XHTML</a:t>
            </a:r>
            <a:r>
              <a:rPr lang="en-US" sz="2100" i="1" spc="90" dirty="0"/>
              <a:t> </a:t>
            </a:r>
            <a:r>
              <a:rPr lang="en-US" sz="2100" spc="-10" dirty="0" err="1"/>
              <a:t>i</a:t>
            </a:r>
            <a:r>
              <a:rPr lang="en-US" sz="2100" spc="-10" dirty="0"/>
              <a:t> </a:t>
            </a:r>
            <a:r>
              <a:rPr lang="en-US" sz="2100" i="1" dirty="0"/>
              <a:t>XML</a:t>
            </a:r>
            <a:r>
              <a:rPr lang="en-US" sz="2100" dirty="0"/>
              <a:t>);</a:t>
            </a:r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  <a:tab pos="1833245" algn="l"/>
                <a:tab pos="2948940" algn="l"/>
              </a:tabLst>
            </a:pPr>
            <a:r>
              <a:rPr lang="en-US" sz="2100" spc="-25" dirty="0" err="1"/>
              <a:t>Jezik</a:t>
            </a:r>
            <a:r>
              <a:rPr lang="en-US" sz="2100" spc="229" dirty="0"/>
              <a:t> </a:t>
            </a:r>
            <a:r>
              <a:rPr lang="en-US" sz="2100" spc="-50" dirty="0" err="1"/>
              <a:t>liste</a:t>
            </a:r>
            <a:r>
              <a:rPr lang="en-US" sz="2100" spc="-50" dirty="0"/>
              <a:t>	</a:t>
            </a:r>
            <a:r>
              <a:rPr lang="en-US" sz="2100" spc="-35" dirty="0" err="1"/>
              <a:t>stilova</a:t>
            </a:r>
            <a:r>
              <a:rPr lang="en-US" sz="2100" spc="-35" dirty="0"/>
              <a:t>	</a:t>
            </a:r>
            <a:r>
              <a:rPr lang="en-US" sz="2100" spc="5" dirty="0"/>
              <a:t>(</a:t>
            </a:r>
            <a:r>
              <a:rPr lang="en-US" sz="2100" spc="-30" dirty="0"/>
              <a:t> </a:t>
            </a:r>
            <a:r>
              <a:rPr lang="en-US" sz="2100" i="1" spc="30" dirty="0"/>
              <a:t>CSS</a:t>
            </a:r>
            <a:r>
              <a:rPr lang="en-US" sz="2100" spc="30" dirty="0"/>
              <a:t>,</a:t>
            </a:r>
            <a:r>
              <a:rPr lang="en-US" sz="2100" spc="45" dirty="0"/>
              <a:t> </a:t>
            </a:r>
            <a:r>
              <a:rPr lang="en-US" sz="2100" i="1" spc="15" dirty="0"/>
              <a:t>XSL</a:t>
            </a:r>
            <a:r>
              <a:rPr lang="en-US" sz="2100" spc="15" dirty="0"/>
              <a:t>);</a:t>
            </a:r>
            <a:endParaRPr lang="en-US" sz="2100" dirty="0"/>
          </a:p>
          <a:p>
            <a:pPr marL="193675" marR="5080" indent="-228600">
              <a:lnSpc>
                <a:spcPct val="90000"/>
              </a:lnSpc>
              <a:spcBef>
                <a:spcPts val="67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  <a:tab pos="4013835" algn="l"/>
              </a:tabLst>
            </a:pPr>
            <a:r>
              <a:rPr lang="en-US" sz="2100" spc="5" dirty="0" err="1"/>
              <a:t>Kodiranje</a:t>
            </a:r>
            <a:r>
              <a:rPr lang="en-US" sz="2100" spc="155" dirty="0"/>
              <a:t> </a:t>
            </a:r>
            <a:r>
              <a:rPr lang="en-US" sz="2100" spc="25" dirty="0" err="1"/>
              <a:t>na</a:t>
            </a:r>
            <a:r>
              <a:rPr lang="en-US" sz="2100" spc="60" dirty="0"/>
              <a:t> </a:t>
            </a:r>
            <a:r>
              <a:rPr lang="en-US" sz="2100" spc="-10" dirty="0" err="1"/>
              <a:t>serverskoj</a:t>
            </a:r>
            <a:r>
              <a:rPr lang="en-US" sz="2100" spc="-10" dirty="0"/>
              <a:t> </a:t>
            </a:r>
            <a:r>
              <a:rPr lang="en-US" sz="2100" spc="-10" dirty="0" err="1"/>
              <a:t>strani</a:t>
            </a:r>
            <a:r>
              <a:rPr lang="en-US" sz="2100" spc="200" dirty="0"/>
              <a:t> </a:t>
            </a:r>
            <a:r>
              <a:rPr lang="en-US" sz="2100" spc="10" dirty="0"/>
              <a:t>(</a:t>
            </a:r>
            <a:r>
              <a:rPr lang="en-US" sz="2100" spc="80" dirty="0"/>
              <a:t> </a:t>
            </a:r>
            <a:r>
              <a:rPr lang="en-US" sz="2100" i="1" spc="30" dirty="0"/>
              <a:t>PHP</a:t>
            </a:r>
            <a:r>
              <a:rPr lang="en-US" sz="2100" spc="30" dirty="0"/>
              <a:t>,</a:t>
            </a:r>
            <a:r>
              <a:rPr lang="en-US" sz="2100" spc="-20" dirty="0"/>
              <a:t> </a:t>
            </a:r>
            <a:r>
              <a:rPr lang="en-US" sz="2100" i="1" spc="30" dirty="0"/>
              <a:t>ASP</a:t>
            </a:r>
            <a:r>
              <a:rPr lang="en-US" sz="2100" spc="30" dirty="0"/>
              <a:t>,</a:t>
            </a:r>
            <a:r>
              <a:rPr lang="en-US" sz="2100" spc="-20" dirty="0"/>
              <a:t> </a:t>
            </a:r>
            <a:r>
              <a:rPr lang="en-US" sz="2100" i="1" spc="15" dirty="0"/>
              <a:t>CGI</a:t>
            </a:r>
            <a:r>
              <a:rPr lang="en-US" sz="2100" spc="15" dirty="0"/>
              <a:t>, </a:t>
            </a:r>
            <a:r>
              <a:rPr lang="en-US" sz="2100" spc="-715" dirty="0"/>
              <a:t> </a:t>
            </a:r>
            <a:r>
              <a:rPr lang="en-US" sz="2100" i="1" spc="35" dirty="0"/>
              <a:t>Java</a:t>
            </a:r>
            <a:r>
              <a:rPr lang="en-US" sz="2100" spc="35" dirty="0"/>
              <a:t>,</a:t>
            </a:r>
            <a:r>
              <a:rPr lang="en-US" sz="2100" spc="-5" dirty="0"/>
              <a:t> </a:t>
            </a:r>
            <a:r>
              <a:rPr lang="en-US" sz="2100" i="1" spc="10" dirty="0"/>
              <a:t>.NET</a:t>
            </a:r>
            <a:r>
              <a:rPr lang="en-US" sz="2100" spc="10" dirty="0"/>
              <a:t>);</a:t>
            </a:r>
            <a:endParaRPr lang="en-US" sz="2100" dirty="0"/>
          </a:p>
          <a:p>
            <a:pPr marL="193675" marR="872490" indent="-228600">
              <a:lnSpc>
                <a:spcPct val="90000"/>
              </a:lnSpc>
              <a:spcBef>
                <a:spcPts val="60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  <a:tab pos="3940175" algn="l"/>
              </a:tabLst>
            </a:pPr>
            <a:r>
              <a:rPr lang="en-US" sz="2100" spc="5" dirty="0" err="1"/>
              <a:t>Kodiranje</a:t>
            </a:r>
            <a:r>
              <a:rPr lang="en-US" sz="2100" spc="165" dirty="0"/>
              <a:t> </a:t>
            </a:r>
            <a:r>
              <a:rPr lang="en-US" sz="2100" spc="165" dirty="0" err="1"/>
              <a:t>na</a:t>
            </a:r>
            <a:r>
              <a:rPr lang="en-US" sz="2100" spc="165" dirty="0"/>
              <a:t> </a:t>
            </a:r>
            <a:r>
              <a:rPr lang="en-US" sz="2100" spc="-10" dirty="0" err="1"/>
              <a:t>klijentskoj</a:t>
            </a:r>
            <a:r>
              <a:rPr lang="en-US" sz="2100" spc="-10" dirty="0"/>
              <a:t> </a:t>
            </a:r>
            <a:r>
              <a:rPr lang="en-US" sz="2100" spc="-10" dirty="0" err="1"/>
              <a:t>strani</a:t>
            </a:r>
            <a:r>
              <a:rPr lang="en-US" sz="2100" spc="185" dirty="0"/>
              <a:t> </a:t>
            </a:r>
          </a:p>
          <a:p>
            <a:pPr marR="872490">
              <a:lnSpc>
                <a:spcPct val="90000"/>
              </a:lnSpc>
              <a:spcBef>
                <a:spcPts val="600"/>
              </a:spcBef>
              <a:buClr>
                <a:srgbClr val="92A198"/>
              </a:buClr>
              <a:buSzPct val="87272"/>
              <a:tabLst>
                <a:tab pos="193675" algn="l"/>
                <a:tab pos="3940175" algn="l"/>
              </a:tabLst>
            </a:pPr>
            <a:r>
              <a:rPr lang="en-US" sz="2100" spc="10" dirty="0"/>
              <a:t>(</a:t>
            </a:r>
            <a:r>
              <a:rPr lang="en-US" sz="2100" spc="30" dirty="0"/>
              <a:t> </a:t>
            </a:r>
            <a:r>
              <a:rPr lang="en-US" sz="2100" i="1" spc="25" dirty="0"/>
              <a:t>JavaScript</a:t>
            </a:r>
            <a:r>
              <a:rPr lang="en-US" sz="2100" spc="25" dirty="0"/>
              <a:t>, </a:t>
            </a:r>
            <a:r>
              <a:rPr lang="en-US" sz="2100" spc="-715" dirty="0"/>
              <a:t> </a:t>
            </a:r>
            <a:r>
              <a:rPr lang="en-US" sz="2100" i="1" spc="15" dirty="0"/>
              <a:t>VBScript</a:t>
            </a:r>
            <a:r>
              <a:rPr lang="en-US" sz="2100" spc="15" dirty="0"/>
              <a:t>,</a:t>
            </a:r>
            <a:r>
              <a:rPr lang="en-US" sz="2100" spc="70" dirty="0"/>
              <a:t> </a:t>
            </a:r>
            <a:r>
              <a:rPr lang="en-US" sz="2100" i="1" spc="20" dirty="0"/>
              <a:t>AJAX</a:t>
            </a:r>
            <a:r>
              <a:rPr lang="en-US" sz="2100" spc="20" dirty="0"/>
              <a:t>);</a:t>
            </a:r>
            <a:endParaRPr lang="en-US" sz="2100" dirty="0"/>
          </a:p>
          <a:p>
            <a:pPr marL="193675" indent="-228600">
              <a:lnSpc>
                <a:spcPct val="90000"/>
              </a:lnSpc>
              <a:spcBef>
                <a:spcPts val="750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2100" spc="-5" dirty="0" err="1"/>
              <a:t>Baza</a:t>
            </a:r>
            <a:r>
              <a:rPr lang="en-US" sz="2100" spc="125" dirty="0"/>
              <a:t> </a:t>
            </a:r>
            <a:r>
              <a:rPr lang="en-US" sz="2100" spc="10" dirty="0" err="1"/>
              <a:t>podataka</a:t>
            </a:r>
            <a:r>
              <a:rPr lang="en-US" sz="2100" spc="215" dirty="0"/>
              <a:t> </a:t>
            </a:r>
            <a:r>
              <a:rPr lang="en-US" sz="2100" spc="10" dirty="0"/>
              <a:t>(</a:t>
            </a:r>
            <a:r>
              <a:rPr lang="en-US" sz="2100" spc="70" dirty="0"/>
              <a:t> </a:t>
            </a:r>
            <a:r>
              <a:rPr lang="en-US" sz="2100" i="1" spc="-10" dirty="0"/>
              <a:t>MS</a:t>
            </a:r>
            <a:r>
              <a:rPr lang="en-US" sz="2100" i="1" spc="75" dirty="0"/>
              <a:t> </a:t>
            </a:r>
            <a:r>
              <a:rPr lang="en-US" sz="2100" i="1" spc="30" dirty="0"/>
              <a:t>SQL</a:t>
            </a:r>
            <a:r>
              <a:rPr lang="en-US" sz="2100" spc="30" dirty="0"/>
              <a:t>,</a:t>
            </a:r>
            <a:r>
              <a:rPr lang="en-US" sz="2100" spc="-5" dirty="0"/>
              <a:t> </a:t>
            </a:r>
            <a:r>
              <a:rPr lang="en-US" sz="2100" i="1" spc="20" dirty="0"/>
              <a:t>MySQL</a:t>
            </a:r>
            <a:r>
              <a:rPr lang="en-US" sz="2100" spc="20" dirty="0"/>
              <a:t>,</a:t>
            </a:r>
            <a:r>
              <a:rPr lang="en-US" sz="2100" spc="75" dirty="0"/>
              <a:t> </a:t>
            </a:r>
            <a:r>
              <a:rPr lang="en-US" sz="2100" i="1" spc="10" dirty="0"/>
              <a:t>Oracle</a:t>
            </a:r>
            <a:r>
              <a:rPr lang="en-US" sz="2100" spc="10" dirty="0"/>
              <a:t>);</a:t>
            </a:r>
            <a:endParaRPr lang="en-US" sz="2100" dirty="0"/>
          </a:p>
          <a:p>
            <a:pPr marL="193675" indent="-228600">
              <a:lnSpc>
                <a:spcPct val="90000"/>
              </a:lnSpc>
              <a:spcBef>
                <a:spcPts val="755"/>
              </a:spcBef>
              <a:buClr>
                <a:srgbClr val="92A198"/>
              </a:buClr>
              <a:buSzPct val="87272"/>
              <a:buFont typeface="Arial" panose="020B0604020202020204" pitchFamily="34" charset="0"/>
              <a:buChar char="•"/>
              <a:tabLst>
                <a:tab pos="193675" algn="l"/>
              </a:tabLst>
            </a:pPr>
            <a:r>
              <a:rPr lang="en-US" sz="2100" spc="-15" dirty="0" err="1"/>
              <a:t>Multimedije</a:t>
            </a:r>
            <a:endParaRPr lang="en-US" sz="21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426</Words>
  <Application>Microsoft Office PowerPoint</Application>
  <PresentationFormat>Projekcija na ekranu (4:3)</PresentationFormat>
  <Paragraphs>99</Paragraphs>
  <Slides>32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Microsoft Sans Serif</vt:lpstr>
      <vt:lpstr>Times New Roman</vt:lpstr>
      <vt:lpstr>Tema Office</vt:lpstr>
      <vt:lpstr>CONTENT  MANAGEMENT  SYSTEM</vt:lpstr>
      <vt:lpstr>PowerPoint prezentacija</vt:lpstr>
      <vt:lpstr>PowerPoint prezentacija</vt:lpstr>
      <vt:lpstr>Odlike web stranice</vt:lpstr>
      <vt:lpstr>PowerPoint prezentacija</vt:lpstr>
      <vt:lpstr>PowerPoint prezentacija</vt:lpstr>
      <vt:lpstr>PowerPoint prezentacija</vt:lpstr>
      <vt:lpstr>PowerPoint prezentacija</vt:lpstr>
      <vt:lpstr>Tehnologije koje se koriste u razvoju</vt:lpstr>
      <vt:lpstr>Osnovne funkcije CMS-a</vt:lpstr>
      <vt:lpstr>Kreiranje sadržaja</vt:lpstr>
      <vt:lpstr>Upravljanje sadržajem</vt:lpstr>
      <vt:lpstr>Sadržaj prezentacije</vt:lpstr>
      <vt:lpstr>Korisničke usluge</vt:lpstr>
      <vt:lpstr>dizajner</vt:lpstr>
      <vt:lpstr>Autor</vt:lpstr>
      <vt:lpstr>Open Source WCMS</vt:lpstr>
      <vt:lpstr>WordPress?</vt:lpstr>
      <vt:lpstr>Kada se koristi WordPress????</vt:lpstr>
      <vt:lpstr>Insatalcija- Free Version</vt:lpstr>
      <vt:lpstr>PowerPoint prezentacija</vt:lpstr>
      <vt:lpstr>Izbor teme</vt:lpstr>
      <vt:lpstr>PowerPoint prezentacija</vt:lpstr>
      <vt:lpstr>Dodaci Plugins</vt:lpstr>
      <vt:lpstr>PowerPoint prezentacija</vt:lpstr>
      <vt:lpstr>Popular Plugins</vt:lpstr>
      <vt:lpstr>WP stranice</vt:lpstr>
      <vt:lpstr>WP widgetsi</vt:lpstr>
      <vt:lpstr>WP SEO</vt:lpstr>
      <vt:lpstr>PowerPoint prezentacija</vt:lpstr>
      <vt:lpstr>PowerPoint prezentacija</vt:lpstr>
      <vt:lpstr>WP Administracija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  MANAGEMENT  SYSTEM</dc:title>
  <dc:creator>Dejan</dc:creator>
  <cp:lastModifiedBy>Dejan</cp:lastModifiedBy>
  <cp:revision>1</cp:revision>
  <dcterms:created xsi:type="dcterms:W3CDTF">2023-03-03T18:51:34Z</dcterms:created>
  <dcterms:modified xsi:type="dcterms:W3CDTF">2023-03-03T19:10:35Z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2019-03-16T00:00:00Z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2019-03-16T00:00:00Z</vt:filetime>
  </property>
</Properties>
</file>